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0" r:id="rId3"/>
    <p:sldId id="261" r:id="rId4"/>
    <p:sldId id="259" r:id="rId5"/>
    <p:sldId id="258" r:id="rId6"/>
    <p:sldId id="262" r:id="rId7"/>
  </p:sldIdLst>
  <p:sldSz cx="12192000" cy="6858000"/>
  <p:notesSz cx="6858000" cy="9144000"/>
  <p:defaultText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0" autoAdjust="0"/>
    <p:restoredTop sz="94660"/>
  </p:normalViewPr>
  <p:slideViewPr>
    <p:cSldViewPr snapToGrid="0">
      <p:cViewPr varScale="1">
        <p:scale>
          <a:sx n="106" d="100"/>
          <a:sy n="106" d="100"/>
        </p:scale>
        <p:origin x="61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3AB6B-9938-B1C2-9B8E-5E90BA26ED59}"/>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fi-FI"/>
          </a:p>
        </p:txBody>
      </p:sp>
      <p:sp>
        <p:nvSpPr>
          <p:cNvPr id="3" name="Subtitle 2">
            <a:extLst>
              <a:ext uri="{FF2B5EF4-FFF2-40B4-BE49-F238E27FC236}">
                <a16:creationId xmlns:a16="http://schemas.microsoft.com/office/drawing/2014/main" id="{652C640D-F9FD-34D5-5B06-EC01A7F5383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fi-FI"/>
          </a:p>
        </p:txBody>
      </p:sp>
      <p:sp>
        <p:nvSpPr>
          <p:cNvPr id="4" name="Date Placeholder 3">
            <a:extLst>
              <a:ext uri="{FF2B5EF4-FFF2-40B4-BE49-F238E27FC236}">
                <a16:creationId xmlns:a16="http://schemas.microsoft.com/office/drawing/2014/main" id="{297A0F44-F8F6-28D9-BBA5-00F511C4A8B7}"/>
              </a:ext>
            </a:extLst>
          </p:cNvPr>
          <p:cNvSpPr>
            <a:spLocks noGrp="1"/>
          </p:cNvSpPr>
          <p:nvPr>
            <p:ph type="dt" sz="half" idx="10"/>
          </p:nvPr>
        </p:nvSpPr>
        <p:spPr/>
        <p:txBody>
          <a:bodyPr/>
          <a:lstStyle/>
          <a:p>
            <a:fld id="{0043E1E0-6DD2-46DE-B7B2-F90277F83C1A}" type="datetimeFigureOut">
              <a:rPr lang="fi-FI" smtClean="0"/>
              <a:t>17.5.2022</a:t>
            </a:fld>
            <a:endParaRPr lang="fi-FI"/>
          </a:p>
        </p:txBody>
      </p:sp>
      <p:sp>
        <p:nvSpPr>
          <p:cNvPr id="5" name="Footer Placeholder 4">
            <a:extLst>
              <a:ext uri="{FF2B5EF4-FFF2-40B4-BE49-F238E27FC236}">
                <a16:creationId xmlns:a16="http://schemas.microsoft.com/office/drawing/2014/main" id="{10475B3F-AF80-1C73-B520-893B9C9D55BF}"/>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B6E33C54-9973-22EB-0E2C-B44C278DE3DE}"/>
              </a:ext>
            </a:extLst>
          </p:cNvPr>
          <p:cNvSpPr>
            <a:spLocks noGrp="1"/>
          </p:cNvSpPr>
          <p:nvPr>
            <p:ph type="sldNum" sz="quarter" idx="12"/>
          </p:nvPr>
        </p:nvSpPr>
        <p:spPr/>
        <p:txBody>
          <a:bodyPr/>
          <a:lstStyle/>
          <a:p>
            <a:fld id="{59E126A1-741E-4D48-A066-E3F79109438B}" type="slidenum">
              <a:rPr lang="fi-FI" smtClean="0"/>
              <a:t>‹#›</a:t>
            </a:fld>
            <a:endParaRPr lang="fi-FI"/>
          </a:p>
        </p:txBody>
      </p:sp>
    </p:spTree>
    <p:extLst>
      <p:ext uri="{BB962C8B-B14F-4D97-AF65-F5344CB8AC3E}">
        <p14:creationId xmlns:p14="http://schemas.microsoft.com/office/powerpoint/2010/main" val="8044682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C5DF5-BF9C-6BC6-2096-6706DD30113A}"/>
              </a:ext>
            </a:extLst>
          </p:cNvPr>
          <p:cNvSpPr>
            <a:spLocks noGrp="1"/>
          </p:cNvSpPr>
          <p:nvPr>
            <p:ph type="title"/>
          </p:nvPr>
        </p:nvSpPr>
        <p:spPr/>
        <p:txBody>
          <a:bodyPr/>
          <a:lstStyle/>
          <a:p>
            <a:r>
              <a:rPr lang="en-GB"/>
              <a:t>Click to edit Master title style</a:t>
            </a:r>
            <a:endParaRPr lang="fi-FI"/>
          </a:p>
        </p:txBody>
      </p:sp>
      <p:sp>
        <p:nvSpPr>
          <p:cNvPr id="3" name="Vertical Text Placeholder 2">
            <a:extLst>
              <a:ext uri="{FF2B5EF4-FFF2-40B4-BE49-F238E27FC236}">
                <a16:creationId xmlns:a16="http://schemas.microsoft.com/office/drawing/2014/main" id="{74D48F17-DDC7-8B02-B53F-CF49F5EEE41B}"/>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fi-FI"/>
          </a:p>
        </p:txBody>
      </p:sp>
      <p:sp>
        <p:nvSpPr>
          <p:cNvPr id="4" name="Date Placeholder 3">
            <a:extLst>
              <a:ext uri="{FF2B5EF4-FFF2-40B4-BE49-F238E27FC236}">
                <a16:creationId xmlns:a16="http://schemas.microsoft.com/office/drawing/2014/main" id="{9549B987-50C2-8D55-ABB8-9D1F8A34AECA}"/>
              </a:ext>
            </a:extLst>
          </p:cNvPr>
          <p:cNvSpPr>
            <a:spLocks noGrp="1"/>
          </p:cNvSpPr>
          <p:nvPr>
            <p:ph type="dt" sz="half" idx="10"/>
          </p:nvPr>
        </p:nvSpPr>
        <p:spPr/>
        <p:txBody>
          <a:bodyPr/>
          <a:lstStyle/>
          <a:p>
            <a:fld id="{0043E1E0-6DD2-46DE-B7B2-F90277F83C1A}" type="datetimeFigureOut">
              <a:rPr lang="fi-FI" smtClean="0"/>
              <a:t>17.5.2022</a:t>
            </a:fld>
            <a:endParaRPr lang="fi-FI"/>
          </a:p>
        </p:txBody>
      </p:sp>
      <p:sp>
        <p:nvSpPr>
          <p:cNvPr id="5" name="Footer Placeholder 4">
            <a:extLst>
              <a:ext uri="{FF2B5EF4-FFF2-40B4-BE49-F238E27FC236}">
                <a16:creationId xmlns:a16="http://schemas.microsoft.com/office/drawing/2014/main" id="{69DCE4DE-2317-68D5-AC6B-216813447C39}"/>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F2704668-EE83-694B-2D05-AFAA856D911F}"/>
              </a:ext>
            </a:extLst>
          </p:cNvPr>
          <p:cNvSpPr>
            <a:spLocks noGrp="1"/>
          </p:cNvSpPr>
          <p:nvPr>
            <p:ph type="sldNum" sz="quarter" idx="12"/>
          </p:nvPr>
        </p:nvSpPr>
        <p:spPr/>
        <p:txBody>
          <a:bodyPr/>
          <a:lstStyle/>
          <a:p>
            <a:fld id="{59E126A1-741E-4D48-A066-E3F79109438B}" type="slidenum">
              <a:rPr lang="fi-FI" smtClean="0"/>
              <a:t>‹#›</a:t>
            </a:fld>
            <a:endParaRPr lang="fi-FI"/>
          </a:p>
        </p:txBody>
      </p:sp>
    </p:spTree>
    <p:extLst>
      <p:ext uri="{BB962C8B-B14F-4D97-AF65-F5344CB8AC3E}">
        <p14:creationId xmlns:p14="http://schemas.microsoft.com/office/powerpoint/2010/main" val="28924118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D5EE29-B0D3-82B6-34F7-E24AB2073E87}"/>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fi-FI"/>
          </a:p>
        </p:txBody>
      </p:sp>
      <p:sp>
        <p:nvSpPr>
          <p:cNvPr id="3" name="Vertical Text Placeholder 2">
            <a:extLst>
              <a:ext uri="{FF2B5EF4-FFF2-40B4-BE49-F238E27FC236}">
                <a16:creationId xmlns:a16="http://schemas.microsoft.com/office/drawing/2014/main" id="{534FCF56-E244-7518-E6C5-5655DCF2ED6D}"/>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fi-FI"/>
          </a:p>
        </p:txBody>
      </p:sp>
      <p:sp>
        <p:nvSpPr>
          <p:cNvPr id="4" name="Date Placeholder 3">
            <a:extLst>
              <a:ext uri="{FF2B5EF4-FFF2-40B4-BE49-F238E27FC236}">
                <a16:creationId xmlns:a16="http://schemas.microsoft.com/office/drawing/2014/main" id="{7F770310-C374-BB22-C4D1-EDA09064F7D6}"/>
              </a:ext>
            </a:extLst>
          </p:cNvPr>
          <p:cNvSpPr>
            <a:spLocks noGrp="1"/>
          </p:cNvSpPr>
          <p:nvPr>
            <p:ph type="dt" sz="half" idx="10"/>
          </p:nvPr>
        </p:nvSpPr>
        <p:spPr/>
        <p:txBody>
          <a:bodyPr/>
          <a:lstStyle/>
          <a:p>
            <a:fld id="{0043E1E0-6DD2-46DE-B7B2-F90277F83C1A}" type="datetimeFigureOut">
              <a:rPr lang="fi-FI" smtClean="0"/>
              <a:t>17.5.2022</a:t>
            </a:fld>
            <a:endParaRPr lang="fi-FI"/>
          </a:p>
        </p:txBody>
      </p:sp>
      <p:sp>
        <p:nvSpPr>
          <p:cNvPr id="5" name="Footer Placeholder 4">
            <a:extLst>
              <a:ext uri="{FF2B5EF4-FFF2-40B4-BE49-F238E27FC236}">
                <a16:creationId xmlns:a16="http://schemas.microsoft.com/office/drawing/2014/main" id="{285CAE8B-9721-21D0-AC95-52473709D72D}"/>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C7B7AC5B-7974-48FE-F6F1-FD2F1D37E988}"/>
              </a:ext>
            </a:extLst>
          </p:cNvPr>
          <p:cNvSpPr>
            <a:spLocks noGrp="1"/>
          </p:cNvSpPr>
          <p:nvPr>
            <p:ph type="sldNum" sz="quarter" idx="12"/>
          </p:nvPr>
        </p:nvSpPr>
        <p:spPr/>
        <p:txBody>
          <a:bodyPr/>
          <a:lstStyle/>
          <a:p>
            <a:fld id="{59E126A1-741E-4D48-A066-E3F79109438B}" type="slidenum">
              <a:rPr lang="fi-FI" smtClean="0"/>
              <a:t>‹#›</a:t>
            </a:fld>
            <a:endParaRPr lang="fi-FI"/>
          </a:p>
        </p:txBody>
      </p:sp>
    </p:spTree>
    <p:extLst>
      <p:ext uri="{BB962C8B-B14F-4D97-AF65-F5344CB8AC3E}">
        <p14:creationId xmlns:p14="http://schemas.microsoft.com/office/powerpoint/2010/main" val="35258390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CE107-D969-B7A7-0147-DC8A779D4D1E}"/>
              </a:ext>
            </a:extLst>
          </p:cNvPr>
          <p:cNvSpPr>
            <a:spLocks noGrp="1"/>
          </p:cNvSpPr>
          <p:nvPr>
            <p:ph type="title"/>
          </p:nvPr>
        </p:nvSpPr>
        <p:spPr/>
        <p:txBody>
          <a:bodyPr/>
          <a:lstStyle/>
          <a:p>
            <a:r>
              <a:rPr lang="en-GB"/>
              <a:t>Click to edit Master title style</a:t>
            </a:r>
            <a:endParaRPr lang="fi-FI"/>
          </a:p>
        </p:txBody>
      </p:sp>
      <p:sp>
        <p:nvSpPr>
          <p:cNvPr id="3" name="Content Placeholder 2">
            <a:extLst>
              <a:ext uri="{FF2B5EF4-FFF2-40B4-BE49-F238E27FC236}">
                <a16:creationId xmlns:a16="http://schemas.microsoft.com/office/drawing/2014/main" id="{0323A2D3-4B37-A445-0C5C-CD1BF2E4058F}"/>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fi-FI"/>
          </a:p>
        </p:txBody>
      </p:sp>
      <p:sp>
        <p:nvSpPr>
          <p:cNvPr id="4" name="Date Placeholder 3">
            <a:extLst>
              <a:ext uri="{FF2B5EF4-FFF2-40B4-BE49-F238E27FC236}">
                <a16:creationId xmlns:a16="http://schemas.microsoft.com/office/drawing/2014/main" id="{122E116F-F936-3898-772D-4CF09B708AC5}"/>
              </a:ext>
            </a:extLst>
          </p:cNvPr>
          <p:cNvSpPr>
            <a:spLocks noGrp="1"/>
          </p:cNvSpPr>
          <p:nvPr>
            <p:ph type="dt" sz="half" idx="10"/>
          </p:nvPr>
        </p:nvSpPr>
        <p:spPr/>
        <p:txBody>
          <a:bodyPr/>
          <a:lstStyle/>
          <a:p>
            <a:fld id="{0043E1E0-6DD2-46DE-B7B2-F90277F83C1A}" type="datetimeFigureOut">
              <a:rPr lang="fi-FI" smtClean="0"/>
              <a:t>17.5.2022</a:t>
            </a:fld>
            <a:endParaRPr lang="fi-FI"/>
          </a:p>
        </p:txBody>
      </p:sp>
      <p:sp>
        <p:nvSpPr>
          <p:cNvPr id="5" name="Footer Placeholder 4">
            <a:extLst>
              <a:ext uri="{FF2B5EF4-FFF2-40B4-BE49-F238E27FC236}">
                <a16:creationId xmlns:a16="http://schemas.microsoft.com/office/drawing/2014/main" id="{EBC7324D-35E2-3317-42E2-389B7E00F8C6}"/>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B6790C3C-379F-FB73-570A-655C6FDD69F6}"/>
              </a:ext>
            </a:extLst>
          </p:cNvPr>
          <p:cNvSpPr>
            <a:spLocks noGrp="1"/>
          </p:cNvSpPr>
          <p:nvPr>
            <p:ph type="sldNum" sz="quarter" idx="12"/>
          </p:nvPr>
        </p:nvSpPr>
        <p:spPr/>
        <p:txBody>
          <a:bodyPr/>
          <a:lstStyle/>
          <a:p>
            <a:fld id="{59E126A1-741E-4D48-A066-E3F79109438B}" type="slidenum">
              <a:rPr lang="fi-FI" smtClean="0"/>
              <a:t>‹#›</a:t>
            </a:fld>
            <a:endParaRPr lang="fi-FI"/>
          </a:p>
        </p:txBody>
      </p:sp>
    </p:spTree>
    <p:extLst>
      <p:ext uri="{BB962C8B-B14F-4D97-AF65-F5344CB8AC3E}">
        <p14:creationId xmlns:p14="http://schemas.microsoft.com/office/powerpoint/2010/main" val="32607530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4FF18-919A-54D0-FBEA-E02C04EC0CA9}"/>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fi-FI"/>
          </a:p>
        </p:txBody>
      </p:sp>
      <p:sp>
        <p:nvSpPr>
          <p:cNvPr id="3" name="Text Placeholder 2">
            <a:extLst>
              <a:ext uri="{FF2B5EF4-FFF2-40B4-BE49-F238E27FC236}">
                <a16:creationId xmlns:a16="http://schemas.microsoft.com/office/drawing/2014/main" id="{1D6FB414-4A28-2E9F-7B9F-F4178281A2F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E03E856-1491-1EC3-0251-E28ECB3819D4}"/>
              </a:ext>
            </a:extLst>
          </p:cNvPr>
          <p:cNvSpPr>
            <a:spLocks noGrp="1"/>
          </p:cNvSpPr>
          <p:nvPr>
            <p:ph type="dt" sz="half" idx="10"/>
          </p:nvPr>
        </p:nvSpPr>
        <p:spPr/>
        <p:txBody>
          <a:bodyPr/>
          <a:lstStyle/>
          <a:p>
            <a:fld id="{0043E1E0-6DD2-46DE-B7B2-F90277F83C1A}" type="datetimeFigureOut">
              <a:rPr lang="fi-FI" smtClean="0"/>
              <a:t>17.5.2022</a:t>
            </a:fld>
            <a:endParaRPr lang="fi-FI"/>
          </a:p>
        </p:txBody>
      </p:sp>
      <p:sp>
        <p:nvSpPr>
          <p:cNvPr id="5" name="Footer Placeholder 4">
            <a:extLst>
              <a:ext uri="{FF2B5EF4-FFF2-40B4-BE49-F238E27FC236}">
                <a16:creationId xmlns:a16="http://schemas.microsoft.com/office/drawing/2014/main" id="{5EF1A9A9-46E4-7D8E-5775-A117906F62AE}"/>
              </a:ext>
            </a:extLst>
          </p:cNvPr>
          <p:cNvSpPr>
            <a:spLocks noGrp="1"/>
          </p:cNvSpPr>
          <p:nvPr>
            <p:ph type="ftr" sz="quarter" idx="11"/>
          </p:nvPr>
        </p:nvSpPr>
        <p:spPr/>
        <p:txBody>
          <a:bodyPr/>
          <a:lstStyle/>
          <a:p>
            <a:endParaRPr lang="fi-FI"/>
          </a:p>
        </p:txBody>
      </p:sp>
      <p:sp>
        <p:nvSpPr>
          <p:cNvPr id="6" name="Slide Number Placeholder 5">
            <a:extLst>
              <a:ext uri="{FF2B5EF4-FFF2-40B4-BE49-F238E27FC236}">
                <a16:creationId xmlns:a16="http://schemas.microsoft.com/office/drawing/2014/main" id="{ABC4E1AC-E287-1784-A4F7-043F1CAD84FB}"/>
              </a:ext>
            </a:extLst>
          </p:cNvPr>
          <p:cNvSpPr>
            <a:spLocks noGrp="1"/>
          </p:cNvSpPr>
          <p:nvPr>
            <p:ph type="sldNum" sz="quarter" idx="12"/>
          </p:nvPr>
        </p:nvSpPr>
        <p:spPr/>
        <p:txBody>
          <a:bodyPr/>
          <a:lstStyle/>
          <a:p>
            <a:fld id="{59E126A1-741E-4D48-A066-E3F79109438B}" type="slidenum">
              <a:rPr lang="fi-FI" smtClean="0"/>
              <a:t>‹#›</a:t>
            </a:fld>
            <a:endParaRPr lang="fi-FI"/>
          </a:p>
        </p:txBody>
      </p:sp>
    </p:spTree>
    <p:extLst>
      <p:ext uri="{BB962C8B-B14F-4D97-AF65-F5344CB8AC3E}">
        <p14:creationId xmlns:p14="http://schemas.microsoft.com/office/powerpoint/2010/main" val="10114536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BF1AC-B524-7F4C-F40D-590BF8F12816}"/>
              </a:ext>
            </a:extLst>
          </p:cNvPr>
          <p:cNvSpPr>
            <a:spLocks noGrp="1"/>
          </p:cNvSpPr>
          <p:nvPr>
            <p:ph type="title"/>
          </p:nvPr>
        </p:nvSpPr>
        <p:spPr/>
        <p:txBody>
          <a:bodyPr/>
          <a:lstStyle/>
          <a:p>
            <a:r>
              <a:rPr lang="en-GB"/>
              <a:t>Click to edit Master title style</a:t>
            </a:r>
            <a:endParaRPr lang="fi-FI"/>
          </a:p>
        </p:txBody>
      </p:sp>
      <p:sp>
        <p:nvSpPr>
          <p:cNvPr id="3" name="Content Placeholder 2">
            <a:extLst>
              <a:ext uri="{FF2B5EF4-FFF2-40B4-BE49-F238E27FC236}">
                <a16:creationId xmlns:a16="http://schemas.microsoft.com/office/drawing/2014/main" id="{F5DD056D-7EA2-4412-86EC-3B7D3623CC2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fi-FI"/>
          </a:p>
        </p:txBody>
      </p:sp>
      <p:sp>
        <p:nvSpPr>
          <p:cNvPr id="4" name="Content Placeholder 3">
            <a:extLst>
              <a:ext uri="{FF2B5EF4-FFF2-40B4-BE49-F238E27FC236}">
                <a16:creationId xmlns:a16="http://schemas.microsoft.com/office/drawing/2014/main" id="{BFBCEC9F-B1BE-443B-BFF5-47CDFFAE9E8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fi-FI"/>
          </a:p>
        </p:txBody>
      </p:sp>
      <p:sp>
        <p:nvSpPr>
          <p:cNvPr id="5" name="Date Placeholder 4">
            <a:extLst>
              <a:ext uri="{FF2B5EF4-FFF2-40B4-BE49-F238E27FC236}">
                <a16:creationId xmlns:a16="http://schemas.microsoft.com/office/drawing/2014/main" id="{0FD2AB06-A65D-AE9E-155C-AB5F814C82D1}"/>
              </a:ext>
            </a:extLst>
          </p:cNvPr>
          <p:cNvSpPr>
            <a:spLocks noGrp="1"/>
          </p:cNvSpPr>
          <p:nvPr>
            <p:ph type="dt" sz="half" idx="10"/>
          </p:nvPr>
        </p:nvSpPr>
        <p:spPr/>
        <p:txBody>
          <a:bodyPr/>
          <a:lstStyle/>
          <a:p>
            <a:fld id="{0043E1E0-6DD2-46DE-B7B2-F90277F83C1A}" type="datetimeFigureOut">
              <a:rPr lang="fi-FI" smtClean="0"/>
              <a:t>17.5.2022</a:t>
            </a:fld>
            <a:endParaRPr lang="fi-FI"/>
          </a:p>
        </p:txBody>
      </p:sp>
      <p:sp>
        <p:nvSpPr>
          <p:cNvPr id="6" name="Footer Placeholder 5">
            <a:extLst>
              <a:ext uri="{FF2B5EF4-FFF2-40B4-BE49-F238E27FC236}">
                <a16:creationId xmlns:a16="http://schemas.microsoft.com/office/drawing/2014/main" id="{F45F1A8C-D652-8DA9-FD46-CB6D35DC06B9}"/>
              </a:ext>
            </a:extLst>
          </p:cNvPr>
          <p:cNvSpPr>
            <a:spLocks noGrp="1"/>
          </p:cNvSpPr>
          <p:nvPr>
            <p:ph type="ftr" sz="quarter" idx="11"/>
          </p:nvPr>
        </p:nvSpPr>
        <p:spPr/>
        <p:txBody>
          <a:bodyPr/>
          <a:lstStyle/>
          <a:p>
            <a:endParaRPr lang="fi-FI"/>
          </a:p>
        </p:txBody>
      </p:sp>
      <p:sp>
        <p:nvSpPr>
          <p:cNvPr id="7" name="Slide Number Placeholder 6">
            <a:extLst>
              <a:ext uri="{FF2B5EF4-FFF2-40B4-BE49-F238E27FC236}">
                <a16:creationId xmlns:a16="http://schemas.microsoft.com/office/drawing/2014/main" id="{6D7E57D7-A332-5DF5-2813-A4E1F676BEA1}"/>
              </a:ext>
            </a:extLst>
          </p:cNvPr>
          <p:cNvSpPr>
            <a:spLocks noGrp="1"/>
          </p:cNvSpPr>
          <p:nvPr>
            <p:ph type="sldNum" sz="quarter" idx="12"/>
          </p:nvPr>
        </p:nvSpPr>
        <p:spPr/>
        <p:txBody>
          <a:bodyPr/>
          <a:lstStyle/>
          <a:p>
            <a:fld id="{59E126A1-741E-4D48-A066-E3F79109438B}" type="slidenum">
              <a:rPr lang="fi-FI" smtClean="0"/>
              <a:t>‹#›</a:t>
            </a:fld>
            <a:endParaRPr lang="fi-FI"/>
          </a:p>
        </p:txBody>
      </p:sp>
    </p:spTree>
    <p:extLst>
      <p:ext uri="{BB962C8B-B14F-4D97-AF65-F5344CB8AC3E}">
        <p14:creationId xmlns:p14="http://schemas.microsoft.com/office/powerpoint/2010/main" val="5708127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04712-970B-D113-B84A-A2681499DEFD}"/>
              </a:ext>
            </a:extLst>
          </p:cNvPr>
          <p:cNvSpPr>
            <a:spLocks noGrp="1"/>
          </p:cNvSpPr>
          <p:nvPr>
            <p:ph type="title"/>
          </p:nvPr>
        </p:nvSpPr>
        <p:spPr>
          <a:xfrm>
            <a:off x="839788" y="365125"/>
            <a:ext cx="10515600" cy="1325563"/>
          </a:xfrm>
        </p:spPr>
        <p:txBody>
          <a:bodyPr/>
          <a:lstStyle/>
          <a:p>
            <a:r>
              <a:rPr lang="en-GB"/>
              <a:t>Click to edit Master title style</a:t>
            </a:r>
            <a:endParaRPr lang="fi-FI"/>
          </a:p>
        </p:txBody>
      </p:sp>
      <p:sp>
        <p:nvSpPr>
          <p:cNvPr id="3" name="Text Placeholder 2">
            <a:extLst>
              <a:ext uri="{FF2B5EF4-FFF2-40B4-BE49-F238E27FC236}">
                <a16:creationId xmlns:a16="http://schemas.microsoft.com/office/drawing/2014/main" id="{CA2E90FF-2E94-6D6C-01ED-9D6D76B80F4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7DCAE4B-E1E4-0A3B-8BE4-CD9ED9B76583}"/>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fi-FI"/>
          </a:p>
        </p:txBody>
      </p:sp>
      <p:sp>
        <p:nvSpPr>
          <p:cNvPr id="5" name="Text Placeholder 4">
            <a:extLst>
              <a:ext uri="{FF2B5EF4-FFF2-40B4-BE49-F238E27FC236}">
                <a16:creationId xmlns:a16="http://schemas.microsoft.com/office/drawing/2014/main" id="{54095D50-F33F-6446-30FC-CBB834BC5C0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43D64406-D13C-65FA-86C2-5DFC956A528F}"/>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fi-FI"/>
          </a:p>
        </p:txBody>
      </p:sp>
      <p:sp>
        <p:nvSpPr>
          <p:cNvPr id="7" name="Date Placeholder 6">
            <a:extLst>
              <a:ext uri="{FF2B5EF4-FFF2-40B4-BE49-F238E27FC236}">
                <a16:creationId xmlns:a16="http://schemas.microsoft.com/office/drawing/2014/main" id="{D7034408-8011-074F-0ECA-BC35B69313BB}"/>
              </a:ext>
            </a:extLst>
          </p:cNvPr>
          <p:cNvSpPr>
            <a:spLocks noGrp="1"/>
          </p:cNvSpPr>
          <p:nvPr>
            <p:ph type="dt" sz="half" idx="10"/>
          </p:nvPr>
        </p:nvSpPr>
        <p:spPr/>
        <p:txBody>
          <a:bodyPr/>
          <a:lstStyle/>
          <a:p>
            <a:fld id="{0043E1E0-6DD2-46DE-B7B2-F90277F83C1A}" type="datetimeFigureOut">
              <a:rPr lang="fi-FI" smtClean="0"/>
              <a:t>17.5.2022</a:t>
            </a:fld>
            <a:endParaRPr lang="fi-FI"/>
          </a:p>
        </p:txBody>
      </p:sp>
      <p:sp>
        <p:nvSpPr>
          <p:cNvPr id="8" name="Footer Placeholder 7">
            <a:extLst>
              <a:ext uri="{FF2B5EF4-FFF2-40B4-BE49-F238E27FC236}">
                <a16:creationId xmlns:a16="http://schemas.microsoft.com/office/drawing/2014/main" id="{896281E4-0F96-BAAC-E920-F38595792FC7}"/>
              </a:ext>
            </a:extLst>
          </p:cNvPr>
          <p:cNvSpPr>
            <a:spLocks noGrp="1"/>
          </p:cNvSpPr>
          <p:nvPr>
            <p:ph type="ftr" sz="quarter" idx="11"/>
          </p:nvPr>
        </p:nvSpPr>
        <p:spPr/>
        <p:txBody>
          <a:bodyPr/>
          <a:lstStyle/>
          <a:p>
            <a:endParaRPr lang="fi-FI"/>
          </a:p>
        </p:txBody>
      </p:sp>
      <p:sp>
        <p:nvSpPr>
          <p:cNvPr id="9" name="Slide Number Placeholder 8">
            <a:extLst>
              <a:ext uri="{FF2B5EF4-FFF2-40B4-BE49-F238E27FC236}">
                <a16:creationId xmlns:a16="http://schemas.microsoft.com/office/drawing/2014/main" id="{20824A35-E975-4C8C-6523-44012CDC1270}"/>
              </a:ext>
            </a:extLst>
          </p:cNvPr>
          <p:cNvSpPr>
            <a:spLocks noGrp="1"/>
          </p:cNvSpPr>
          <p:nvPr>
            <p:ph type="sldNum" sz="quarter" idx="12"/>
          </p:nvPr>
        </p:nvSpPr>
        <p:spPr/>
        <p:txBody>
          <a:bodyPr/>
          <a:lstStyle/>
          <a:p>
            <a:fld id="{59E126A1-741E-4D48-A066-E3F79109438B}" type="slidenum">
              <a:rPr lang="fi-FI" smtClean="0"/>
              <a:t>‹#›</a:t>
            </a:fld>
            <a:endParaRPr lang="fi-FI"/>
          </a:p>
        </p:txBody>
      </p:sp>
    </p:spTree>
    <p:extLst>
      <p:ext uri="{BB962C8B-B14F-4D97-AF65-F5344CB8AC3E}">
        <p14:creationId xmlns:p14="http://schemas.microsoft.com/office/powerpoint/2010/main" val="30429259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7F36E-455F-6468-5567-D5368DBE20F9}"/>
              </a:ext>
            </a:extLst>
          </p:cNvPr>
          <p:cNvSpPr>
            <a:spLocks noGrp="1"/>
          </p:cNvSpPr>
          <p:nvPr>
            <p:ph type="title"/>
          </p:nvPr>
        </p:nvSpPr>
        <p:spPr/>
        <p:txBody>
          <a:bodyPr/>
          <a:lstStyle/>
          <a:p>
            <a:r>
              <a:rPr lang="en-GB"/>
              <a:t>Click to edit Master title style</a:t>
            </a:r>
            <a:endParaRPr lang="fi-FI"/>
          </a:p>
        </p:txBody>
      </p:sp>
      <p:sp>
        <p:nvSpPr>
          <p:cNvPr id="3" name="Date Placeholder 2">
            <a:extLst>
              <a:ext uri="{FF2B5EF4-FFF2-40B4-BE49-F238E27FC236}">
                <a16:creationId xmlns:a16="http://schemas.microsoft.com/office/drawing/2014/main" id="{7204AD25-7308-849D-2A08-02B0E4D108DC}"/>
              </a:ext>
            </a:extLst>
          </p:cNvPr>
          <p:cNvSpPr>
            <a:spLocks noGrp="1"/>
          </p:cNvSpPr>
          <p:nvPr>
            <p:ph type="dt" sz="half" idx="10"/>
          </p:nvPr>
        </p:nvSpPr>
        <p:spPr/>
        <p:txBody>
          <a:bodyPr/>
          <a:lstStyle/>
          <a:p>
            <a:fld id="{0043E1E0-6DD2-46DE-B7B2-F90277F83C1A}" type="datetimeFigureOut">
              <a:rPr lang="fi-FI" smtClean="0"/>
              <a:t>17.5.2022</a:t>
            </a:fld>
            <a:endParaRPr lang="fi-FI"/>
          </a:p>
        </p:txBody>
      </p:sp>
      <p:sp>
        <p:nvSpPr>
          <p:cNvPr id="4" name="Footer Placeholder 3">
            <a:extLst>
              <a:ext uri="{FF2B5EF4-FFF2-40B4-BE49-F238E27FC236}">
                <a16:creationId xmlns:a16="http://schemas.microsoft.com/office/drawing/2014/main" id="{35C540B5-7AEB-5137-2266-707A24D970E1}"/>
              </a:ext>
            </a:extLst>
          </p:cNvPr>
          <p:cNvSpPr>
            <a:spLocks noGrp="1"/>
          </p:cNvSpPr>
          <p:nvPr>
            <p:ph type="ftr" sz="quarter" idx="11"/>
          </p:nvPr>
        </p:nvSpPr>
        <p:spPr/>
        <p:txBody>
          <a:bodyPr/>
          <a:lstStyle/>
          <a:p>
            <a:endParaRPr lang="fi-FI"/>
          </a:p>
        </p:txBody>
      </p:sp>
      <p:sp>
        <p:nvSpPr>
          <p:cNvPr id="5" name="Slide Number Placeholder 4">
            <a:extLst>
              <a:ext uri="{FF2B5EF4-FFF2-40B4-BE49-F238E27FC236}">
                <a16:creationId xmlns:a16="http://schemas.microsoft.com/office/drawing/2014/main" id="{3DBB46A6-7A76-18A4-2C67-00057E4F5283}"/>
              </a:ext>
            </a:extLst>
          </p:cNvPr>
          <p:cNvSpPr>
            <a:spLocks noGrp="1"/>
          </p:cNvSpPr>
          <p:nvPr>
            <p:ph type="sldNum" sz="quarter" idx="12"/>
          </p:nvPr>
        </p:nvSpPr>
        <p:spPr/>
        <p:txBody>
          <a:bodyPr/>
          <a:lstStyle/>
          <a:p>
            <a:fld id="{59E126A1-741E-4D48-A066-E3F79109438B}" type="slidenum">
              <a:rPr lang="fi-FI" smtClean="0"/>
              <a:t>‹#›</a:t>
            </a:fld>
            <a:endParaRPr lang="fi-FI"/>
          </a:p>
        </p:txBody>
      </p:sp>
    </p:spTree>
    <p:extLst>
      <p:ext uri="{BB962C8B-B14F-4D97-AF65-F5344CB8AC3E}">
        <p14:creationId xmlns:p14="http://schemas.microsoft.com/office/powerpoint/2010/main" val="4386293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F28638D-4DF1-1419-8F0B-DC808617A7F0}"/>
              </a:ext>
            </a:extLst>
          </p:cNvPr>
          <p:cNvSpPr>
            <a:spLocks noGrp="1"/>
          </p:cNvSpPr>
          <p:nvPr>
            <p:ph type="dt" sz="half" idx="10"/>
          </p:nvPr>
        </p:nvSpPr>
        <p:spPr/>
        <p:txBody>
          <a:bodyPr/>
          <a:lstStyle/>
          <a:p>
            <a:fld id="{0043E1E0-6DD2-46DE-B7B2-F90277F83C1A}" type="datetimeFigureOut">
              <a:rPr lang="fi-FI" smtClean="0"/>
              <a:t>17.5.2022</a:t>
            </a:fld>
            <a:endParaRPr lang="fi-FI"/>
          </a:p>
        </p:txBody>
      </p:sp>
      <p:sp>
        <p:nvSpPr>
          <p:cNvPr id="3" name="Footer Placeholder 2">
            <a:extLst>
              <a:ext uri="{FF2B5EF4-FFF2-40B4-BE49-F238E27FC236}">
                <a16:creationId xmlns:a16="http://schemas.microsoft.com/office/drawing/2014/main" id="{1BADB86C-69BE-F7F1-79FF-E583CD990B28}"/>
              </a:ext>
            </a:extLst>
          </p:cNvPr>
          <p:cNvSpPr>
            <a:spLocks noGrp="1"/>
          </p:cNvSpPr>
          <p:nvPr>
            <p:ph type="ftr" sz="quarter" idx="11"/>
          </p:nvPr>
        </p:nvSpPr>
        <p:spPr/>
        <p:txBody>
          <a:bodyPr/>
          <a:lstStyle/>
          <a:p>
            <a:endParaRPr lang="fi-FI"/>
          </a:p>
        </p:txBody>
      </p:sp>
      <p:sp>
        <p:nvSpPr>
          <p:cNvPr id="4" name="Slide Number Placeholder 3">
            <a:extLst>
              <a:ext uri="{FF2B5EF4-FFF2-40B4-BE49-F238E27FC236}">
                <a16:creationId xmlns:a16="http://schemas.microsoft.com/office/drawing/2014/main" id="{2186C7BE-ACF1-AEAD-4FF0-4BD53D93D227}"/>
              </a:ext>
            </a:extLst>
          </p:cNvPr>
          <p:cNvSpPr>
            <a:spLocks noGrp="1"/>
          </p:cNvSpPr>
          <p:nvPr>
            <p:ph type="sldNum" sz="quarter" idx="12"/>
          </p:nvPr>
        </p:nvSpPr>
        <p:spPr/>
        <p:txBody>
          <a:bodyPr/>
          <a:lstStyle/>
          <a:p>
            <a:fld id="{59E126A1-741E-4D48-A066-E3F79109438B}" type="slidenum">
              <a:rPr lang="fi-FI" smtClean="0"/>
              <a:t>‹#›</a:t>
            </a:fld>
            <a:endParaRPr lang="fi-FI"/>
          </a:p>
        </p:txBody>
      </p:sp>
    </p:spTree>
    <p:extLst>
      <p:ext uri="{BB962C8B-B14F-4D97-AF65-F5344CB8AC3E}">
        <p14:creationId xmlns:p14="http://schemas.microsoft.com/office/powerpoint/2010/main" val="61525532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F4DCF-2623-3633-D458-6682C2641B4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fi-FI"/>
          </a:p>
        </p:txBody>
      </p:sp>
      <p:sp>
        <p:nvSpPr>
          <p:cNvPr id="3" name="Content Placeholder 2">
            <a:extLst>
              <a:ext uri="{FF2B5EF4-FFF2-40B4-BE49-F238E27FC236}">
                <a16:creationId xmlns:a16="http://schemas.microsoft.com/office/drawing/2014/main" id="{964D9AA4-FCBA-690B-93F1-CADBC3C4A09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fi-FI"/>
          </a:p>
        </p:txBody>
      </p:sp>
      <p:sp>
        <p:nvSpPr>
          <p:cNvPr id="4" name="Text Placeholder 3">
            <a:extLst>
              <a:ext uri="{FF2B5EF4-FFF2-40B4-BE49-F238E27FC236}">
                <a16:creationId xmlns:a16="http://schemas.microsoft.com/office/drawing/2014/main" id="{7F702C74-0588-5C1B-2E22-C6558A8F04A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9A72707-EE5E-4973-3429-4C1F7D016957}"/>
              </a:ext>
            </a:extLst>
          </p:cNvPr>
          <p:cNvSpPr>
            <a:spLocks noGrp="1"/>
          </p:cNvSpPr>
          <p:nvPr>
            <p:ph type="dt" sz="half" idx="10"/>
          </p:nvPr>
        </p:nvSpPr>
        <p:spPr/>
        <p:txBody>
          <a:bodyPr/>
          <a:lstStyle/>
          <a:p>
            <a:fld id="{0043E1E0-6DD2-46DE-B7B2-F90277F83C1A}" type="datetimeFigureOut">
              <a:rPr lang="fi-FI" smtClean="0"/>
              <a:t>17.5.2022</a:t>
            </a:fld>
            <a:endParaRPr lang="fi-FI"/>
          </a:p>
        </p:txBody>
      </p:sp>
      <p:sp>
        <p:nvSpPr>
          <p:cNvPr id="6" name="Footer Placeholder 5">
            <a:extLst>
              <a:ext uri="{FF2B5EF4-FFF2-40B4-BE49-F238E27FC236}">
                <a16:creationId xmlns:a16="http://schemas.microsoft.com/office/drawing/2014/main" id="{5D506F18-A2EB-3CDA-1171-69E65A001F60}"/>
              </a:ext>
            </a:extLst>
          </p:cNvPr>
          <p:cNvSpPr>
            <a:spLocks noGrp="1"/>
          </p:cNvSpPr>
          <p:nvPr>
            <p:ph type="ftr" sz="quarter" idx="11"/>
          </p:nvPr>
        </p:nvSpPr>
        <p:spPr/>
        <p:txBody>
          <a:bodyPr/>
          <a:lstStyle/>
          <a:p>
            <a:endParaRPr lang="fi-FI"/>
          </a:p>
        </p:txBody>
      </p:sp>
      <p:sp>
        <p:nvSpPr>
          <p:cNvPr id="7" name="Slide Number Placeholder 6">
            <a:extLst>
              <a:ext uri="{FF2B5EF4-FFF2-40B4-BE49-F238E27FC236}">
                <a16:creationId xmlns:a16="http://schemas.microsoft.com/office/drawing/2014/main" id="{A1E970B8-8EEF-0FA6-2041-2FB440C43068}"/>
              </a:ext>
            </a:extLst>
          </p:cNvPr>
          <p:cNvSpPr>
            <a:spLocks noGrp="1"/>
          </p:cNvSpPr>
          <p:nvPr>
            <p:ph type="sldNum" sz="quarter" idx="12"/>
          </p:nvPr>
        </p:nvSpPr>
        <p:spPr/>
        <p:txBody>
          <a:bodyPr/>
          <a:lstStyle/>
          <a:p>
            <a:fld id="{59E126A1-741E-4D48-A066-E3F79109438B}" type="slidenum">
              <a:rPr lang="fi-FI" smtClean="0"/>
              <a:t>‹#›</a:t>
            </a:fld>
            <a:endParaRPr lang="fi-FI"/>
          </a:p>
        </p:txBody>
      </p:sp>
    </p:spTree>
    <p:extLst>
      <p:ext uri="{BB962C8B-B14F-4D97-AF65-F5344CB8AC3E}">
        <p14:creationId xmlns:p14="http://schemas.microsoft.com/office/powerpoint/2010/main" val="6368809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CD884-49E6-D4B5-E7FB-DABC7DE4585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fi-FI"/>
          </a:p>
        </p:txBody>
      </p:sp>
      <p:sp>
        <p:nvSpPr>
          <p:cNvPr id="3" name="Picture Placeholder 2">
            <a:extLst>
              <a:ext uri="{FF2B5EF4-FFF2-40B4-BE49-F238E27FC236}">
                <a16:creationId xmlns:a16="http://schemas.microsoft.com/office/drawing/2014/main" id="{CC0C64CA-35BA-51B5-88EF-B97FB5F657A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i-FI"/>
          </a:p>
        </p:txBody>
      </p:sp>
      <p:sp>
        <p:nvSpPr>
          <p:cNvPr id="4" name="Text Placeholder 3">
            <a:extLst>
              <a:ext uri="{FF2B5EF4-FFF2-40B4-BE49-F238E27FC236}">
                <a16:creationId xmlns:a16="http://schemas.microsoft.com/office/drawing/2014/main" id="{295ED0AC-6EA2-8E79-B05A-6BD8B3C5D7E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6CA7A8C-48F1-4360-F5A5-756FCFF84C50}"/>
              </a:ext>
            </a:extLst>
          </p:cNvPr>
          <p:cNvSpPr>
            <a:spLocks noGrp="1"/>
          </p:cNvSpPr>
          <p:nvPr>
            <p:ph type="dt" sz="half" idx="10"/>
          </p:nvPr>
        </p:nvSpPr>
        <p:spPr/>
        <p:txBody>
          <a:bodyPr/>
          <a:lstStyle/>
          <a:p>
            <a:fld id="{0043E1E0-6DD2-46DE-B7B2-F90277F83C1A}" type="datetimeFigureOut">
              <a:rPr lang="fi-FI" smtClean="0"/>
              <a:t>17.5.2022</a:t>
            </a:fld>
            <a:endParaRPr lang="fi-FI"/>
          </a:p>
        </p:txBody>
      </p:sp>
      <p:sp>
        <p:nvSpPr>
          <p:cNvPr id="6" name="Footer Placeholder 5">
            <a:extLst>
              <a:ext uri="{FF2B5EF4-FFF2-40B4-BE49-F238E27FC236}">
                <a16:creationId xmlns:a16="http://schemas.microsoft.com/office/drawing/2014/main" id="{246FF001-52B9-DB48-96F4-9CBD5480AF3D}"/>
              </a:ext>
            </a:extLst>
          </p:cNvPr>
          <p:cNvSpPr>
            <a:spLocks noGrp="1"/>
          </p:cNvSpPr>
          <p:nvPr>
            <p:ph type="ftr" sz="quarter" idx="11"/>
          </p:nvPr>
        </p:nvSpPr>
        <p:spPr/>
        <p:txBody>
          <a:bodyPr/>
          <a:lstStyle/>
          <a:p>
            <a:endParaRPr lang="fi-FI"/>
          </a:p>
        </p:txBody>
      </p:sp>
      <p:sp>
        <p:nvSpPr>
          <p:cNvPr id="7" name="Slide Number Placeholder 6">
            <a:extLst>
              <a:ext uri="{FF2B5EF4-FFF2-40B4-BE49-F238E27FC236}">
                <a16:creationId xmlns:a16="http://schemas.microsoft.com/office/drawing/2014/main" id="{07924605-C281-374A-96ED-E935CE2BE5B1}"/>
              </a:ext>
            </a:extLst>
          </p:cNvPr>
          <p:cNvSpPr>
            <a:spLocks noGrp="1"/>
          </p:cNvSpPr>
          <p:nvPr>
            <p:ph type="sldNum" sz="quarter" idx="12"/>
          </p:nvPr>
        </p:nvSpPr>
        <p:spPr/>
        <p:txBody>
          <a:bodyPr/>
          <a:lstStyle/>
          <a:p>
            <a:fld id="{59E126A1-741E-4D48-A066-E3F79109438B}" type="slidenum">
              <a:rPr lang="fi-FI" smtClean="0"/>
              <a:t>‹#›</a:t>
            </a:fld>
            <a:endParaRPr lang="fi-FI"/>
          </a:p>
        </p:txBody>
      </p:sp>
    </p:spTree>
    <p:extLst>
      <p:ext uri="{BB962C8B-B14F-4D97-AF65-F5344CB8AC3E}">
        <p14:creationId xmlns:p14="http://schemas.microsoft.com/office/powerpoint/2010/main" val="7439212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237D1B-2228-C6BE-5F80-4B1E41E5A7C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fi-FI"/>
          </a:p>
        </p:txBody>
      </p:sp>
      <p:sp>
        <p:nvSpPr>
          <p:cNvPr id="3" name="Text Placeholder 2">
            <a:extLst>
              <a:ext uri="{FF2B5EF4-FFF2-40B4-BE49-F238E27FC236}">
                <a16:creationId xmlns:a16="http://schemas.microsoft.com/office/drawing/2014/main" id="{1B3F87E0-C60B-B7C9-0F6E-8B05279751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fi-FI"/>
          </a:p>
        </p:txBody>
      </p:sp>
      <p:sp>
        <p:nvSpPr>
          <p:cNvPr id="4" name="Date Placeholder 3">
            <a:extLst>
              <a:ext uri="{FF2B5EF4-FFF2-40B4-BE49-F238E27FC236}">
                <a16:creationId xmlns:a16="http://schemas.microsoft.com/office/drawing/2014/main" id="{5A3C4A4C-1FB2-4385-A415-6B27ED8767D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43E1E0-6DD2-46DE-B7B2-F90277F83C1A}" type="datetimeFigureOut">
              <a:rPr lang="fi-FI" smtClean="0"/>
              <a:t>17.5.2022</a:t>
            </a:fld>
            <a:endParaRPr lang="fi-FI"/>
          </a:p>
        </p:txBody>
      </p:sp>
      <p:sp>
        <p:nvSpPr>
          <p:cNvPr id="5" name="Footer Placeholder 4">
            <a:extLst>
              <a:ext uri="{FF2B5EF4-FFF2-40B4-BE49-F238E27FC236}">
                <a16:creationId xmlns:a16="http://schemas.microsoft.com/office/drawing/2014/main" id="{FBFF80D6-5C4E-309E-9F29-44AA6A0A3CE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i-FI"/>
          </a:p>
        </p:txBody>
      </p:sp>
      <p:sp>
        <p:nvSpPr>
          <p:cNvPr id="6" name="Slide Number Placeholder 5">
            <a:extLst>
              <a:ext uri="{FF2B5EF4-FFF2-40B4-BE49-F238E27FC236}">
                <a16:creationId xmlns:a16="http://schemas.microsoft.com/office/drawing/2014/main" id="{4DF5A897-2DC6-7444-417F-536E4B3089D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9E126A1-741E-4D48-A066-E3F79109438B}" type="slidenum">
              <a:rPr lang="fi-FI" smtClean="0"/>
              <a:t>‹#›</a:t>
            </a:fld>
            <a:endParaRPr lang="fi-FI"/>
          </a:p>
        </p:txBody>
      </p:sp>
    </p:spTree>
    <p:extLst>
      <p:ext uri="{BB962C8B-B14F-4D97-AF65-F5344CB8AC3E}">
        <p14:creationId xmlns:p14="http://schemas.microsoft.com/office/powerpoint/2010/main" val="9563248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i-FI"/>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fi.wikipedia.org/wiki/Kulta" TargetMode="External"/><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hyperlink" Target="https://fi.wikipedia.org/wiki/Muuri" TargetMode="Externa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image" Target="../media/image3.png"/><Relationship Id="rId2" Type="http://schemas.openxmlformats.org/officeDocument/2006/relationships/image" Target="../media/image9.png"/><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hyperlink" Target="https://fi.wikipedia.org/wiki/Muuri" TargetMode="External"/><Relationship Id="rId4" Type="http://schemas.openxmlformats.org/officeDocument/2006/relationships/hyperlink" Target="https://fi.wikipedia.org/wiki/Kulta"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11A3D96-5636-CDF9-7443-32542FFD3842}"/>
              </a:ext>
            </a:extLst>
          </p:cNvPr>
          <p:cNvPicPr>
            <a:picLocks noChangeAspect="1"/>
          </p:cNvPicPr>
          <p:nvPr/>
        </p:nvPicPr>
        <p:blipFill>
          <a:blip r:embed="rId2"/>
          <a:stretch>
            <a:fillRect/>
          </a:stretch>
        </p:blipFill>
        <p:spPr>
          <a:xfrm>
            <a:off x="57150" y="266700"/>
            <a:ext cx="12077700" cy="6324600"/>
          </a:xfrm>
          <a:prstGeom prst="rect">
            <a:avLst/>
          </a:prstGeom>
        </p:spPr>
      </p:pic>
      <p:sp>
        <p:nvSpPr>
          <p:cNvPr id="6" name="Rectangle 5">
            <a:extLst>
              <a:ext uri="{FF2B5EF4-FFF2-40B4-BE49-F238E27FC236}">
                <a16:creationId xmlns:a16="http://schemas.microsoft.com/office/drawing/2014/main" id="{F5E18E6A-2E3E-1BE2-C1AC-CC1CB07A98D4}"/>
              </a:ext>
            </a:extLst>
          </p:cNvPr>
          <p:cNvSpPr/>
          <p:nvPr/>
        </p:nvSpPr>
        <p:spPr>
          <a:xfrm>
            <a:off x="57150" y="266700"/>
            <a:ext cx="12077700" cy="751395"/>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fi-FI" dirty="0"/>
          </a:p>
        </p:txBody>
      </p:sp>
      <p:sp>
        <p:nvSpPr>
          <p:cNvPr id="7" name="Rectangle 6">
            <a:extLst>
              <a:ext uri="{FF2B5EF4-FFF2-40B4-BE49-F238E27FC236}">
                <a16:creationId xmlns:a16="http://schemas.microsoft.com/office/drawing/2014/main" id="{DB445B07-2816-08CD-5071-A969C2EA6877}"/>
              </a:ext>
            </a:extLst>
          </p:cNvPr>
          <p:cNvSpPr/>
          <p:nvPr/>
        </p:nvSpPr>
        <p:spPr>
          <a:xfrm>
            <a:off x="57150" y="5731984"/>
            <a:ext cx="12077700" cy="859316"/>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fi-FI"/>
          </a:p>
        </p:txBody>
      </p:sp>
      <p:sp>
        <p:nvSpPr>
          <p:cNvPr id="10" name="TextBox 9">
            <a:extLst>
              <a:ext uri="{FF2B5EF4-FFF2-40B4-BE49-F238E27FC236}">
                <a16:creationId xmlns:a16="http://schemas.microsoft.com/office/drawing/2014/main" id="{9E381810-2BEB-8201-805C-EFD59184D396}"/>
              </a:ext>
            </a:extLst>
          </p:cNvPr>
          <p:cNvSpPr txBox="1"/>
          <p:nvPr/>
        </p:nvSpPr>
        <p:spPr>
          <a:xfrm>
            <a:off x="2291921" y="432546"/>
            <a:ext cx="914399" cy="369332"/>
          </a:xfrm>
          <a:prstGeom prst="rect">
            <a:avLst/>
          </a:prstGeom>
          <a:noFill/>
        </p:spPr>
        <p:txBody>
          <a:bodyPr wrap="square" rtlCol="0">
            <a:spAutoFit/>
          </a:bodyPr>
          <a:lstStyle/>
          <a:p>
            <a:r>
              <a:rPr lang="fi-FI" dirty="0">
                <a:solidFill>
                  <a:schemeClr val="bg1"/>
                </a:solidFill>
              </a:rPr>
              <a:t>Etusivu</a:t>
            </a:r>
          </a:p>
        </p:txBody>
      </p:sp>
      <p:sp>
        <p:nvSpPr>
          <p:cNvPr id="11" name="TextBox 10">
            <a:extLst>
              <a:ext uri="{FF2B5EF4-FFF2-40B4-BE49-F238E27FC236}">
                <a16:creationId xmlns:a16="http://schemas.microsoft.com/office/drawing/2014/main" id="{D433C6AF-CDC9-F92E-B53F-A21681E499D0}"/>
              </a:ext>
            </a:extLst>
          </p:cNvPr>
          <p:cNvSpPr txBox="1"/>
          <p:nvPr/>
        </p:nvSpPr>
        <p:spPr>
          <a:xfrm>
            <a:off x="3521258" y="432546"/>
            <a:ext cx="1783633" cy="369332"/>
          </a:xfrm>
          <a:prstGeom prst="rect">
            <a:avLst/>
          </a:prstGeom>
          <a:noFill/>
        </p:spPr>
        <p:txBody>
          <a:bodyPr wrap="square" rtlCol="0">
            <a:spAutoFit/>
          </a:bodyPr>
          <a:lstStyle/>
          <a:p>
            <a:r>
              <a:rPr lang="fi-FI" dirty="0">
                <a:solidFill>
                  <a:schemeClr val="bg1"/>
                </a:solidFill>
              </a:rPr>
              <a:t>Pelin tarkoitus</a:t>
            </a:r>
          </a:p>
        </p:txBody>
      </p:sp>
      <p:sp>
        <p:nvSpPr>
          <p:cNvPr id="12" name="TextBox 11">
            <a:extLst>
              <a:ext uri="{FF2B5EF4-FFF2-40B4-BE49-F238E27FC236}">
                <a16:creationId xmlns:a16="http://schemas.microsoft.com/office/drawing/2014/main" id="{E9CC0570-4F3F-34AE-62B3-0BE2B50407A3}"/>
              </a:ext>
            </a:extLst>
          </p:cNvPr>
          <p:cNvSpPr txBox="1"/>
          <p:nvPr/>
        </p:nvSpPr>
        <p:spPr>
          <a:xfrm>
            <a:off x="7164452" y="457731"/>
            <a:ext cx="1703055" cy="369332"/>
          </a:xfrm>
          <a:prstGeom prst="rect">
            <a:avLst/>
          </a:prstGeom>
          <a:noFill/>
        </p:spPr>
        <p:txBody>
          <a:bodyPr wrap="square" rtlCol="0">
            <a:spAutoFit/>
          </a:bodyPr>
          <a:lstStyle/>
          <a:p>
            <a:r>
              <a:rPr lang="fi-FI" dirty="0">
                <a:solidFill>
                  <a:schemeClr val="bg1"/>
                </a:solidFill>
              </a:rPr>
              <a:t>Sotastrategiat</a:t>
            </a:r>
          </a:p>
        </p:txBody>
      </p:sp>
      <p:sp>
        <p:nvSpPr>
          <p:cNvPr id="13" name="TextBox 12">
            <a:extLst>
              <a:ext uri="{FF2B5EF4-FFF2-40B4-BE49-F238E27FC236}">
                <a16:creationId xmlns:a16="http://schemas.microsoft.com/office/drawing/2014/main" id="{0304028B-8269-E33D-3E87-CC739EF285C2}"/>
              </a:ext>
            </a:extLst>
          </p:cNvPr>
          <p:cNvSpPr txBox="1"/>
          <p:nvPr/>
        </p:nvSpPr>
        <p:spPr>
          <a:xfrm>
            <a:off x="5348403" y="432546"/>
            <a:ext cx="1364270" cy="369332"/>
          </a:xfrm>
          <a:prstGeom prst="rect">
            <a:avLst/>
          </a:prstGeom>
          <a:noFill/>
        </p:spPr>
        <p:txBody>
          <a:bodyPr wrap="square" rtlCol="0">
            <a:spAutoFit/>
          </a:bodyPr>
          <a:lstStyle/>
          <a:p>
            <a:r>
              <a:rPr lang="fi-FI" dirty="0">
                <a:solidFill>
                  <a:schemeClr val="bg1"/>
                </a:solidFill>
              </a:rPr>
              <a:t>Kuvagalleria</a:t>
            </a:r>
          </a:p>
        </p:txBody>
      </p:sp>
      <p:sp>
        <p:nvSpPr>
          <p:cNvPr id="14" name="TextBox 13">
            <a:extLst>
              <a:ext uri="{FF2B5EF4-FFF2-40B4-BE49-F238E27FC236}">
                <a16:creationId xmlns:a16="http://schemas.microsoft.com/office/drawing/2014/main" id="{1E788C08-003E-F2C2-FEB0-FBF69EDCAD19}"/>
              </a:ext>
            </a:extLst>
          </p:cNvPr>
          <p:cNvSpPr txBox="1"/>
          <p:nvPr/>
        </p:nvSpPr>
        <p:spPr>
          <a:xfrm>
            <a:off x="4779515" y="5976976"/>
            <a:ext cx="2454133" cy="369332"/>
          </a:xfrm>
          <a:prstGeom prst="rect">
            <a:avLst/>
          </a:prstGeom>
          <a:noFill/>
        </p:spPr>
        <p:txBody>
          <a:bodyPr wrap="none" rtlCol="0">
            <a:spAutoFit/>
          </a:bodyPr>
          <a:lstStyle/>
          <a:p>
            <a:r>
              <a:rPr lang="fi-FI" dirty="0">
                <a:solidFill>
                  <a:schemeClr val="bg1"/>
                </a:solidFill>
              </a:rPr>
              <a:t>Marko Vuorenmaa 2022</a:t>
            </a:r>
          </a:p>
        </p:txBody>
      </p:sp>
      <p:sp>
        <p:nvSpPr>
          <p:cNvPr id="15" name="TextBox 14">
            <a:extLst>
              <a:ext uri="{FF2B5EF4-FFF2-40B4-BE49-F238E27FC236}">
                <a16:creationId xmlns:a16="http://schemas.microsoft.com/office/drawing/2014/main" id="{96128800-7462-9990-4E8A-06132AA4D6E0}"/>
              </a:ext>
            </a:extLst>
          </p:cNvPr>
          <p:cNvSpPr txBox="1"/>
          <p:nvPr/>
        </p:nvSpPr>
        <p:spPr>
          <a:xfrm>
            <a:off x="1493784" y="3269837"/>
            <a:ext cx="8861196" cy="707886"/>
          </a:xfrm>
          <a:prstGeom prst="rect">
            <a:avLst/>
          </a:prstGeom>
          <a:noFill/>
        </p:spPr>
        <p:txBody>
          <a:bodyPr wrap="square" rtlCol="0">
            <a:spAutoFit/>
          </a:bodyPr>
          <a:lstStyle/>
          <a:p>
            <a:pPr algn="ctr"/>
            <a:r>
              <a:rPr lang="fi-FI" sz="4000" b="1" dirty="0">
                <a:solidFill>
                  <a:schemeClr val="bg1"/>
                </a:solidFill>
                <a:highlight>
                  <a:srgbClr val="000000"/>
                </a:highlight>
                <a:latin typeface="Gill Sans Nova Ultra Bold" panose="020B0B02020104020203" pitchFamily="34" charset="0"/>
              </a:rPr>
              <a:t>CLASH OF CLANS</a:t>
            </a:r>
          </a:p>
        </p:txBody>
      </p:sp>
      <p:sp>
        <p:nvSpPr>
          <p:cNvPr id="16" name="Rectangle 15">
            <a:extLst>
              <a:ext uri="{FF2B5EF4-FFF2-40B4-BE49-F238E27FC236}">
                <a16:creationId xmlns:a16="http://schemas.microsoft.com/office/drawing/2014/main" id="{3C1D518A-1B07-5201-3D4F-C47C5937ED2C}"/>
              </a:ext>
            </a:extLst>
          </p:cNvPr>
          <p:cNvSpPr/>
          <p:nvPr/>
        </p:nvSpPr>
        <p:spPr>
          <a:xfrm>
            <a:off x="5441091" y="769837"/>
            <a:ext cx="1102936" cy="1840723"/>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fi-FI"/>
          </a:p>
        </p:txBody>
      </p:sp>
      <p:sp>
        <p:nvSpPr>
          <p:cNvPr id="17" name="TextBox 16">
            <a:extLst>
              <a:ext uri="{FF2B5EF4-FFF2-40B4-BE49-F238E27FC236}">
                <a16:creationId xmlns:a16="http://schemas.microsoft.com/office/drawing/2014/main" id="{2FA6C915-C2DF-E26B-112C-9D7B16935C76}"/>
              </a:ext>
            </a:extLst>
          </p:cNvPr>
          <p:cNvSpPr txBox="1"/>
          <p:nvPr/>
        </p:nvSpPr>
        <p:spPr>
          <a:xfrm>
            <a:off x="5442315" y="801878"/>
            <a:ext cx="941283" cy="1200329"/>
          </a:xfrm>
          <a:prstGeom prst="rect">
            <a:avLst/>
          </a:prstGeom>
          <a:noFill/>
        </p:spPr>
        <p:txBody>
          <a:bodyPr wrap="none" rtlCol="0">
            <a:spAutoFit/>
          </a:bodyPr>
          <a:lstStyle/>
          <a:p>
            <a:pPr marL="285750" indent="-285750">
              <a:buFont typeface="Arial" panose="020B0604020202020204" pitchFamily="34" charset="0"/>
              <a:buChar char="•"/>
            </a:pPr>
            <a:r>
              <a:rPr lang="fi-FI" dirty="0">
                <a:solidFill>
                  <a:schemeClr val="bg1"/>
                </a:solidFill>
              </a:rPr>
              <a:t>Th11</a:t>
            </a:r>
          </a:p>
          <a:p>
            <a:pPr marL="285750" indent="-285750">
              <a:buFont typeface="Arial" panose="020B0604020202020204" pitchFamily="34" charset="0"/>
              <a:buChar char="•"/>
            </a:pPr>
            <a:r>
              <a:rPr lang="fi-FI" dirty="0">
                <a:solidFill>
                  <a:schemeClr val="bg1"/>
                </a:solidFill>
              </a:rPr>
              <a:t>Th12</a:t>
            </a:r>
          </a:p>
          <a:p>
            <a:pPr marL="285750" indent="-285750">
              <a:buFont typeface="Arial" panose="020B0604020202020204" pitchFamily="34" charset="0"/>
              <a:buChar char="•"/>
            </a:pPr>
            <a:r>
              <a:rPr lang="fi-FI" dirty="0">
                <a:solidFill>
                  <a:schemeClr val="bg1"/>
                </a:solidFill>
              </a:rPr>
              <a:t>Th13</a:t>
            </a:r>
          </a:p>
          <a:p>
            <a:pPr marL="285750" indent="-285750">
              <a:buFont typeface="Arial" panose="020B0604020202020204" pitchFamily="34" charset="0"/>
              <a:buChar char="•"/>
            </a:pPr>
            <a:r>
              <a:rPr lang="fi-FI" dirty="0">
                <a:solidFill>
                  <a:schemeClr val="bg1"/>
                </a:solidFill>
              </a:rPr>
              <a:t>Th14</a:t>
            </a:r>
          </a:p>
        </p:txBody>
      </p:sp>
    </p:spTree>
    <p:extLst>
      <p:ext uri="{BB962C8B-B14F-4D97-AF65-F5344CB8AC3E}">
        <p14:creationId xmlns:p14="http://schemas.microsoft.com/office/powerpoint/2010/main" val="3642290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11A3D96-5636-CDF9-7443-32542FFD3842}"/>
              </a:ext>
            </a:extLst>
          </p:cNvPr>
          <p:cNvPicPr>
            <a:picLocks noChangeAspect="1"/>
          </p:cNvPicPr>
          <p:nvPr/>
        </p:nvPicPr>
        <p:blipFill>
          <a:blip r:embed="rId2"/>
          <a:stretch>
            <a:fillRect/>
          </a:stretch>
        </p:blipFill>
        <p:spPr>
          <a:xfrm>
            <a:off x="-452152" y="-8343"/>
            <a:ext cx="12587001" cy="7117237"/>
          </a:xfrm>
          <a:prstGeom prst="rect">
            <a:avLst/>
          </a:prstGeom>
        </p:spPr>
      </p:pic>
      <p:sp>
        <p:nvSpPr>
          <p:cNvPr id="6" name="Rectangle 5">
            <a:extLst>
              <a:ext uri="{FF2B5EF4-FFF2-40B4-BE49-F238E27FC236}">
                <a16:creationId xmlns:a16="http://schemas.microsoft.com/office/drawing/2014/main" id="{F5E18E6A-2E3E-1BE2-C1AC-CC1CB07A98D4}"/>
              </a:ext>
            </a:extLst>
          </p:cNvPr>
          <p:cNvSpPr/>
          <p:nvPr/>
        </p:nvSpPr>
        <p:spPr>
          <a:xfrm>
            <a:off x="-452151" y="8340"/>
            <a:ext cx="12587000" cy="751395"/>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fi-FI" dirty="0"/>
          </a:p>
        </p:txBody>
      </p:sp>
      <p:sp>
        <p:nvSpPr>
          <p:cNvPr id="10" name="TextBox 9">
            <a:extLst>
              <a:ext uri="{FF2B5EF4-FFF2-40B4-BE49-F238E27FC236}">
                <a16:creationId xmlns:a16="http://schemas.microsoft.com/office/drawing/2014/main" id="{9E381810-2BEB-8201-805C-EFD59184D396}"/>
              </a:ext>
            </a:extLst>
          </p:cNvPr>
          <p:cNvSpPr txBox="1"/>
          <p:nvPr/>
        </p:nvSpPr>
        <p:spPr>
          <a:xfrm>
            <a:off x="2049120" y="239401"/>
            <a:ext cx="914399" cy="369332"/>
          </a:xfrm>
          <a:prstGeom prst="rect">
            <a:avLst/>
          </a:prstGeom>
          <a:noFill/>
        </p:spPr>
        <p:txBody>
          <a:bodyPr wrap="square" rtlCol="0">
            <a:spAutoFit/>
          </a:bodyPr>
          <a:lstStyle/>
          <a:p>
            <a:r>
              <a:rPr lang="fi-FI" dirty="0">
                <a:solidFill>
                  <a:schemeClr val="bg1"/>
                </a:solidFill>
              </a:rPr>
              <a:t>Etusivu</a:t>
            </a:r>
          </a:p>
        </p:txBody>
      </p:sp>
      <p:sp>
        <p:nvSpPr>
          <p:cNvPr id="11" name="TextBox 10">
            <a:extLst>
              <a:ext uri="{FF2B5EF4-FFF2-40B4-BE49-F238E27FC236}">
                <a16:creationId xmlns:a16="http://schemas.microsoft.com/office/drawing/2014/main" id="{D433C6AF-CDC9-F92E-B53F-A21681E499D0}"/>
              </a:ext>
            </a:extLst>
          </p:cNvPr>
          <p:cNvSpPr txBox="1"/>
          <p:nvPr/>
        </p:nvSpPr>
        <p:spPr>
          <a:xfrm>
            <a:off x="3415298" y="274439"/>
            <a:ext cx="1783633" cy="369332"/>
          </a:xfrm>
          <a:prstGeom prst="rect">
            <a:avLst/>
          </a:prstGeom>
          <a:noFill/>
        </p:spPr>
        <p:txBody>
          <a:bodyPr wrap="square" rtlCol="0">
            <a:spAutoFit/>
          </a:bodyPr>
          <a:lstStyle/>
          <a:p>
            <a:r>
              <a:rPr lang="fi-FI" dirty="0">
                <a:solidFill>
                  <a:schemeClr val="bg1"/>
                </a:solidFill>
              </a:rPr>
              <a:t>Pelin tarkoitus</a:t>
            </a:r>
          </a:p>
        </p:txBody>
      </p:sp>
      <p:sp>
        <p:nvSpPr>
          <p:cNvPr id="12" name="TextBox 11">
            <a:extLst>
              <a:ext uri="{FF2B5EF4-FFF2-40B4-BE49-F238E27FC236}">
                <a16:creationId xmlns:a16="http://schemas.microsoft.com/office/drawing/2014/main" id="{E9CC0570-4F3F-34AE-62B3-0BE2B50407A3}"/>
              </a:ext>
            </a:extLst>
          </p:cNvPr>
          <p:cNvSpPr txBox="1"/>
          <p:nvPr/>
        </p:nvSpPr>
        <p:spPr>
          <a:xfrm>
            <a:off x="7202160" y="274439"/>
            <a:ext cx="1703055" cy="369332"/>
          </a:xfrm>
          <a:prstGeom prst="rect">
            <a:avLst/>
          </a:prstGeom>
          <a:noFill/>
        </p:spPr>
        <p:txBody>
          <a:bodyPr wrap="square" rtlCol="0">
            <a:spAutoFit/>
          </a:bodyPr>
          <a:lstStyle/>
          <a:p>
            <a:r>
              <a:rPr lang="fi-FI" dirty="0">
                <a:solidFill>
                  <a:schemeClr val="bg1"/>
                </a:solidFill>
              </a:rPr>
              <a:t>Sotastrategiat</a:t>
            </a:r>
          </a:p>
        </p:txBody>
      </p:sp>
      <p:sp>
        <p:nvSpPr>
          <p:cNvPr id="13" name="TextBox 12">
            <a:extLst>
              <a:ext uri="{FF2B5EF4-FFF2-40B4-BE49-F238E27FC236}">
                <a16:creationId xmlns:a16="http://schemas.microsoft.com/office/drawing/2014/main" id="{0304028B-8269-E33D-3E87-CC739EF285C2}"/>
              </a:ext>
            </a:extLst>
          </p:cNvPr>
          <p:cNvSpPr txBox="1"/>
          <p:nvPr/>
        </p:nvSpPr>
        <p:spPr>
          <a:xfrm>
            <a:off x="5413865" y="239401"/>
            <a:ext cx="1364270" cy="369332"/>
          </a:xfrm>
          <a:prstGeom prst="rect">
            <a:avLst/>
          </a:prstGeom>
          <a:noFill/>
        </p:spPr>
        <p:txBody>
          <a:bodyPr wrap="square" rtlCol="0">
            <a:spAutoFit/>
          </a:bodyPr>
          <a:lstStyle/>
          <a:p>
            <a:r>
              <a:rPr lang="fi-FI" dirty="0">
                <a:solidFill>
                  <a:schemeClr val="bg1"/>
                </a:solidFill>
              </a:rPr>
              <a:t>Kuvagalleria</a:t>
            </a:r>
          </a:p>
        </p:txBody>
      </p:sp>
      <p:sp>
        <p:nvSpPr>
          <p:cNvPr id="15" name="Rectangle 14">
            <a:extLst>
              <a:ext uri="{FF2B5EF4-FFF2-40B4-BE49-F238E27FC236}">
                <a16:creationId xmlns:a16="http://schemas.microsoft.com/office/drawing/2014/main" id="{4BFA4976-E8EC-83A5-A835-41ED4682A492}"/>
              </a:ext>
            </a:extLst>
          </p:cNvPr>
          <p:cNvSpPr/>
          <p:nvPr/>
        </p:nvSpPr>
        <p:spPr>
          <a:xfrm>
            <a:off x="1904214" y="759735"/>
            <a:ext cx="3440783" cy="636584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fi-FI" dirty="0"/>
          </a:p>
        </p:txBody>
      </p:sp>
      <p:sp>
        <p:nvSpPr>
          <p:cNvPr id="16" name="Rectangle 15">
            <a:extLst>
              <a:ext uri="{FF2B5EF4-FFF2-40B4-BE49-F238E27FC236}">
                <a16:creationId xmlns:a16="http://schemas.microsoft.com/office/drawing/2014/main" id="{E28C9634-0E96-41E5-F032-65F3590ECFDD}"/>
              </a:ext>
            </a:extLst>
          </p:cNvPr>
          <p:cNvSpPr/>
          <p:nvPr/>
        </p:nvSpPr>
        <p:spPr>
          <a:xfrm>
            <a:off x="6055457" y="768075"/>
            <a:ext cx="3440783" cy="6340819"/>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l"/>
            <a:r>
              <a:rPr lang="fi-FI" sz="1200" b="0" i="1" dirty="0">
                <a:solidFill>
                  <a:srgbClr val="202122"/>
                </a:solidFill>
                <a:effectLst/>
                <a:latin typeface="Arial" panose="020B0604020202020204" pitchFamily="34" charset="0"/>
              </a:rPr>
              <a:t>Clash of </a:t>
            </a:r>
            <a:r>
              <a:rPr lang="fi-FI" sz="1200" b="0" i="1" dirty="0" err="1">
                <a:solidFill>
                  <a:srgbClr val="202122"/>
                </a:solidFill>
                <a:effectLst/>
                <a:latin typeface="Arial" panose="020B0604020202020204" pitchFamily="34" charset="0"/>
              </a:rPr>
              <a:t>Clansissa</a:t>
            </a:r>
            <a:r>
              <a:rPr lang="fi-FI" sz="1200" b="0" i="0" dirty="0">
                <a:solidFill>
                  <a:srgbClr val="202122"/>
                </a:solidFill>
                <a:effectLst/>
                <a:latin typeface="Arial" panose="020B0604020202020204" pitchFamily="34" charset="0"/>
              </a:rPr>
              <a:t> voi hyökätä muiden pelaajien kyliin </a:t>
            </a:r>
            <a:r>
              <a:rPr lang="fi-FI" sz="1200" b="0" i="0" dirty="0" err="1">
                <a:solidFill>
                  <a:srgbClr val="202122"/>
                </a:solidFill>
                <a:effectLst/>
                <a:latin typeface="Arial" panose="020B0604020202020204" pitchFamily="34" charset="0"/>
              </a:rPr>
              <a:t>onlinessa</a:t>
            </a:r>
            <a:r>
              <a:rPr lang="fi-FI" sz="1200" b="0" i="0" dirty="0">
                <a:solidFill>
                  <a:srgbClr val="202122"/>
                </a:solidFill>
                <a:effectLst/>
                <a:latin typeface="Arial" panose="020B0604020202020204" pitchFamily="34" charset="0"/>
              </a:rPr>
              <a:t>, tai pelin valmiisiin maahiskyliin. Jos pelaajalla on suojakilpi, se menettää osan suojaavasta ajastaan, kun hyökkää </a:t>
            </a:r>
            <a:r>
              <a:rPr lang="fi-FI" sz="1200" b="0" i="0" dirty="0" err="1">
                <a:solidFill>
                  <a:srgbClr val="202122"/>
                </a:solidFill>
                <a:effectLst/>
                <a:latin typeface="Arial" panose="020B0604020202020204" pitchFamily="34" charset="0"/>
              </a:rPr>
              <a:t>onlinessa</a:t>
            </a:r>
            <a:r>
              <a:rPr lang="fi-FI" sz="1200" b="0" i="0" dirty="0">
                <a:solidFill>
                  <a:srgbClr val="202122"/>
                </a:solidFill>
                <a:effectLst/>
                <a:latin typeface="Arial" panose="020B0604020202020204" pitchFamily="34" charset="0"/>
              </a:rPr>
              <a:t>. Tuhoamalla vähintään puolet vihollisen kylästä saavuttaa yhden tähden. Tuhoamalla vähintään puolet kylästä sekä päärakennuksen saa kaksi tähteä, ja tuhoamalla kylän täydellisesti saa kolmannen tähden. Lisäksi hyökkäyksen voittamisesta saa palkintopisteitä riippuen saamiesi tähtien määrästä ja vastustajan palkintopisteistä. Omaan kylään hyökänneille pelaajille voi kostaa, ellei hänellä ole kilpeä, pelaaja ole parhaillaan </a:t>
            </a:r>
            <a:r>
              <a:rPr lang="fi-FI" sz="1200" b="0" i="0" dirty="0" err="1">
                <a:solidFill>
                  <a:srgbClr val="202122"/>
                </a:solidFill>
                <a:effectLst/>
                <a:latin typeface="Arial" panose="020B0604020202020204" pitchFamily="34" charset="0"/>
              </a:rPr>
              <a:t>onlinessa</a:t>
            </a:r>
            <a:r>
              <a:rPr lang="fi-FI" sz="1200" b="0" i="0" dirty="0">
                <a:solidFill>
                  <a:srgbClr val="202122"/>
                </a:solidFill>
                <a:effectLst/>
                <a:latin typeface="Arial" panose="020B0604020202020204" pitchFamily="34" charset="0"/>
              </a:rPr>
              <a:t> tai pelaaja ole juuri toisen pelaajan hyökkäyksen kohteena. Kyliin hyökätään sotajoukoilla, joita voi kouluttaa kasarmeissa ja pimeissä kasarmeissa. Sotajoukot varastoituvat armeijaleireille ja näiden lukumäärä ja taso määrää kuinka ison armeijan pelaaja voi rakentaa. Sotureita ja niiden ominaisuuksia voi parannella laboratoriossa. Loitsuja voi luoda </a:t>
            </a:r>
            <a:r>
              <a:rPr lang="fi-FI" sz="1200" b="0" i="0" dirty="0" err="1">
                <a:solidFill>
                  <a:srgbClr val="202122"/>
                </a:solidFill>
                <a:effectLst/>
                <a:latin typeface="Arial" panose="020B0604020202020204" pitchFamily="34" charset="0"/>
              </a:rPr>
              <a:t>loitsukattilssa</a:t>
            </a:r>
            <a:r>
              <a:rPr lang="fi-FI" sz="1200" b="0" i="0" dirty="0">
                <a:solidFill>
                  <a:srgbClr val="202122"/>
                </a:solidFill>
                <a:effectLst/>
                <a:latin typeface="Arial" panose="020B0604020202020204" pitchFamily="34" charset="0"/>
              </a:rPr>
              <a:t>, ja tummia loitsuja voi luoda pimeässä loitsukattilassa.</a:t>
            </a:r>
          </a:p>
        </p:txBody>
      </p:sp>
      <p:sp>
        <p:nvSpPr>
          <p:cNvPr id="17" name="Rectangle 16">
            <a:extLst>
              <a:ext uri="{FF2B5EF4-FFF2-40B4-BE49-F238E27FC236}">
                <a16:creationId xmlns:a16="http://schemas.microsoft.com/office/drawing/2014/main" id="{45DDDC4B-667A-EA46-87AA-02FA29BA9BFD}"/>
              </a:ext>
            </a:extLst>
          </p:cNvPr>
          <p:cNvSpPr/>
          <p:nvPr/>
        </p:nvSpPr>
        <p:spPr>
          <a:xfrm>
            <a:off x="-452151" y="6089921"/>
            <a:ext cx="12473625" cy="1035656"/>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endParaRPr lang="fi-FI" dirty="0">
              <a:solidFill>
                <a:schemeClr val="bg1"/>
              </a:solidFill>
            </a:endParaRPr>
          </a:p>
        </p:txBody>
      </p:sp>
      <p:sp>
        <p:nvSpPr>
          <p:cNvPr id="2" name="TextBox 1">
            <a:extLst>
              <a:ext uri="{FF2B5EF4-FFF2-40B4-BE49-F238E27FC236}">
                <a16:creationId xmlns:a16="http://schemas.microsoft.com/office/drawing/2014/main" id="{F497394F-6A94-3C46-0528-A233B47CF4D7}"/>
              </a:ext>
            </a:extLst>
          </p:cNvPr>
          <p:cNvSpPr txBox="1"/>
          <p:nvPr/>
        </p:nvSpPr>
        <p:spPr>
          <a:xfrm>
            <a:off x="4128940" y="6334812"/>
            <a:ext cx="2894029" cy="369332"/>
          </a:xfrm>
          <a:prstGeom prst="rect">
            <a:avLst/>
          </a:prstGeom>
          <a:noFill/>
        </p:spPr>
        <p:txBody>
          <a:bodyPr wrap="square" rtlCol="0">
            <a:spAutoFit/>
          </a:bodyPr>
          <a:lstStyle/>
          <a:p>
            <a:r>
              <a:rPr lang="fi-FI">
                <a:solidFill>
                  <a:schemeClr val="bg1"/>
                </a:solidFill>
              </a:rPr>
              <a:t>Marko Vuorenmaa 2022</a:t>
            </a:r>
            <a:endParaRPr lang="fi-FI" dirty="0">
              <a:solidFill>
                <a:schemeClr val="bg1"/>
              </a:solidFill>
            </a:endParaRPr>
          </a:p>
        </p:txBody>
      </p:sp>
      <p:sp>
        <p:nvSpPr>
          <p:cNvPr id="3" name="TextBox 2">
            <a:extLst>
              <a:ext uri="{FF2B5EF4-FFF2-40B4-BE49-F238E27FC236}">
                <a16:creationId xmlns:a16="http://schemas.microsoft.com/office/drawing/2014/main" id="{8386B90A-9907-AC27-24D9-0ECEC4ED3879}"/>
              </a:ext>
            </a:extLst>
          </p:cNvPr>
          <p:cNvSpPr txBox="1"/>
          <p:nvPr/>
        </p:nvSpPr>
        <p:spPr>
          <a:xfrm>
            <a:off x="2270833" y="1688829"/>
            <a:ext cx="3074164" cy="3046988"/>
          </a:xfrm>
          <a:prstGeom prst="rect">
            <a:avLst/>
          </a:prstGeom>
          <a:noFill/>
        </p:spPr>
        <p:txBody>
          <a:bodyPr wrap="square" rtlCol="0">
            <a:spAutoFit/>
          </a:bodyPr>
          <a:lstStyle/>
          <a:p>
            <a:pPr algn="l"/>
            <a:r>
              <a:rPr lang="fi-FI" sz="1200" b="0" i="0" dirty="0">
                <a:solidFill>
                  <a:srgbClr val="202122"/>
                </a:solidFill>
                <a:effectLst/>
                <a:latin typeface="Arial" panose="020B0604020202020204" pitchFamily="34" charset="0"/>
              </a:rPr>
              <a:t>Pelissä rakennetaan itse oma kylä käyttäen </a:t>
            </a:r>
            <a:r>
              <a:rPr lang="fi-FI" sz="1200" b="0" i="0" u="none" strike="noStrike" dirty="0">
                <a:solidFill>
                  <a:srgbClr val="0645AD"/>
                </a:solidFill>
                <a:effectLst/>
                <a:latin typeface="Arial" panose="020B0604020202020204" pitchFamily="34" charset="0"/>
                <a:hlinkClick r:id="rId3" tooltip="Kulta"/>
              </a:rPr>
              <a:t>kultaa</a:t>
            </a:r>
            <a:r>
              <a:rPr lang="fi-FI" sz="1200" b="0" i="0" dirty="0">
                <a:solidFill>
                  <a:srgbClr val="202122"/>
                </a:solidFill>
                <a:effectLst/>
                <a:latin typeface="Arial" panose="020B0604020202020204" pitchFamily="34" charset="0"/>
              </a:rPr>
              <a:t>, jalokiviä, eliksiiriä ja mustaa eliksiiriä. Oman kylän puolustamiseksi voi rakentaa ansoja, </a:t>
            </a:r>
            <a:r>
              <a:rPr lang="fi-FI" sz="1200" b="0" i="0" u="none" strike="noStrike" dirty="0">
                <a:solidFill>
                  <a:srgbClr val="0645AD"/>
                </a:solidFill>
                <a:effectLst/>
                <a:latin typeface="Arial" panose="020B0604020202020204" pitchFamily="34" charset="0"/>
                <a:hlinkClick r:id="rId4" tooltip="Muuri"/>
              </a:rPr>
              <a:t>muureja</a:t>
            </a:r>
            <a:r>
              <a:rPr lang="fi-FI" sz="1200" b="0" i="0" dirty="0">
                <a:solidFill>
                  <a:srgbClr val="202122"/>
                </a:solidFill>
                <a:effectLst/>
                <a:latin typeface="Arial" panose="020B0604020202020204" pitchFamily="34" charset="0"/>
              </a:rPr>
              <a:t>, puolustuslaitteita sekä klaanilinnan, jossa olevat joukot puolustavat kylääsi. Pelissä voi liittyä klaaneihin, joissa voi lahjoittaa klaanikavereille joukkoja klaanilinnaan. Klaanilaisilta saadut joukot myös puolustavat omaa kylääsi, kun sinne hyökätään. Lisäksi klaaneissa järjestetään sotia ja kilpailuja.</a:t>
            </a:r>
          </a:p>
          <a:p>
            <a:pPr algn="l"/>
            <a:r>
              <a:rPr lang="fi-FI" sz="1200" b="0" i="0" dirty="0">
                <a:solidFill>
                  <a:srgbClr val="202122"/>
                </a:solidFill>
                <a:effectLst/>
                <a:latin typeface="Arial" panose="020B0604020202020204" pitchFamily="34" charset="0"/>
              </a:rPr>
              <a:t>Kylän laidalla on kauppias, jolta voi ostaa erilaisia taikaesineitä. Kauppias aukeaa päärakennuksen tasolla kahdeksan.</a:t>
            </a:r>
          </a:p>
        </p:txBody>
      </p:sp>
      <p:sp>
        <p:nvSpPr>
          <p:cNvPr id="4" name="TextBox 3">
            <a:extLst>
              <a:ext uri="{FF2B5EF4-FFF2-40B4-BE49-F238E27FC236}">
                <a16:creationId xmlns:a16="http://schemas.microsoft.com/office/drawing/2014/main" id="{D9E28E3D-81C3-AEA3-595D-A63765798D53}"/>
              </a:ext>
            </a:extLst>
          </p:cNvPr>
          <p:cNvSpPr txBox="1"/>
          <p:nvPr/>
        </p:nvSpPr>
        <p:spPr>
          <a:xfrm>
            <a:off x="2336991" y="990796"/>
            <a:ext cx="2508386" cy="369332"/>
          </a:xfrm>
          <a:prstGeom prst="rect">
            <a:avLst/>
          </a:prstGeom>
          <a:noFill/>
        </p:spPr>
        <p:txBody>
          <a:bodyPr wrap="square" rtlCol="0">
            <a:spAutoFit/>
          </a:bodyPr>
          <a:lstStyle/>
          <a:p>
            <a:r>
              <a:rPr lang="fi-FI" b="1" dirty="0"/>
              <a:t>Pelaaminen</a:t>
            </a:r>
          </a:p>
        </p:txBody>
      </p:sp>
      <p:sp>
        <p:nvSpPr>
          <p:cNvPr id="20" name="TextBox 19">
            <a:extLst>
              <a:ext uri="{FF2B5EF4-FFF2-40B4-BE49-F238E27FC236}">
                <a16:creationId xmlns:a16="http://schemas.microsoft.com/office/drawing/2014/main" id="{727E1793-B48B-CCDB-4DC7-1C3101505F90}"/>
              </a:ext>
            </a:extLst>
          </p:cNvPr>
          <p:cNvSpPr txBox="1"/>
          <p:nvPr/>
        </p:nvSpPr>
        <p:spPr>
          <a:xfrm>
            <a:off x="6521655" y="990796"/>
            <a:ext cx="2508386" cy="369332"/>
          </a:xfrm>
          <a:prstGeom prst="rect">
            <a:avLst/>
          </a:prstGeom>
          <a:noFill/>
        </p:spPr>
        <p:txBody>
          <a:bodyPr wrap="square" rtlCol="0">
            <a:spAutoFit/>
          </a:bodyPr>
          <a:lstStyle/>
          <a:p>
            <a:r>
              <a:rPr lang="fi-FI" b="1" dirty="0"/>
              <a:t>Hyökkäys</a:t>
            </a:r>
          </a:p>
        </p:txBody>
      </p:sp>
    </p:spTree>
    <p:extLst>
      <p:ext uri="{BB962C8B-B14F-4D97-AF65-F5344CB8AC3E}">
        <p14:creationId xmlns:p14="http://schemas.microsoft.com/office/powerpoint/2010/main" val="11783044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11A3D96-5636-CDF9-7443-32542FFD3842}"/>
              </a:ext>
            </a:extLst>
          </p:cNvPr>
          <p:cNvPicPr>
            <a:picLocks noChangeAspect="1"/>
          </p:cNvPicPr>
          <p:nvPr/>
        </p:nvPicPr>
        <p:blipFill>
          <a:blip r:embed="rId2"/>
          <a:stretch>
            <a:fillRect/>
          </a:stretch>
        </p:blipFill>
        <p:spPr>
          <a:xfrm>
            <a:off x="57150" y="266700"/>
            <a:ext cx="12077700" cy="6324600"/>
          </a:xfrm>
          <a:prstGeom prst="rect">
            <a:avLst/>
          </a:prstGeom>
        </p:spPr>
      </p:pic>
      <p:sp>
        <p:nvSpPr>
          <p:cNvPr id="6" name="Rectangle 5">
            <a:extLst>
              <a:ext uri="{FF2B5EF4-FFF2-40B4-BE49-F238E27FC236}">
                <a16:creationId xmlns:a16="http://schemas.microsoft.com/office/drawing/2014/main" id="{F5E18E6A-2E3E-1BE2-C1AC-CC1CB07A98D4}"/>
              </a:ext>
            </a:extLst>
          </p:cNvPr>
          <p:cNvSpPr/>
          <p:nvPr/>
        </p:nvSpPr>
        <p:spPr>
          <a:xfrm>
            <a:off x="57150" y="266700"/>
            <a:ext cx="12077700" cy="751395"/>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fi-FI" dirty="0"/>
          </a:p>
        </p:txBody>
      </p:sp>
      <p:sp>
        <p:nvSpPr>
          <p:cNvPr id="7" name="Rectangle 6">
            <a:extLst>
              <a:ext uri="{FF2B5EF4-FFF2-40B4-BE49-F238E27FC236}">
                <a16:creationId xmlns:a16="http://schemas.microsoft.com/office/drawing/2014/main" id="{DB445B07-2816-08CD-5071-A969C2EA6877}"/>
              </a:ext>
            </a:extLst>
          </p:cNvPr>
          <p:cNvSpPr/>
          <p:nvPr/>
        </p:nvSpPr>
        <p:spPr>
          <a:xfrm>
            <a:off x="57150" y="5731984"/>
            <a:ext cx="12077700" cy="859316"/>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fi-FI"/>
          </a:p>
        </p:txBody>
      </p:sp>
      <p:sp>
        <p:nvSpPr>
          <p:cNvPr id="10" name="TextBox 9">
            <a:extLst>
              <a:ext uri="{FF2B5EF4-FFF2-40B4-BE49-F238E27FC236}">
                <a16:creationId xmlns:a16="http://schemas.microsoft.com/office/drawing/2014/main" id="{9E381810-2BEB-8201-805C-EFD59184D396}"/>
              </a:ext>
            </a:extLst>
          </p:cNvPr>
          <p:cNvSpPr txBox="1"/>
          <p:nvPr/>
        </p:nvSpPr>
        <p:spPr>
          <a:xfrm>
            <a:off x="2291921" y="432546"/>
            <a:ext cx="914399" cy="369332"/>
          </a:xfrm>
          <a:prstGeom prst="rect">
            <a:avLst/>
          </a:prstGeom>
          <a:noFill/>
        </p:spPr>
        <p:txBody>
          <a:bodyPr wrap="square" rtlCol="0">
            <a:spAutoFit/>
          </a:bodyPr>
          <a:lstStyle/>
          <a:p>
            <a:r>
              <a:rPr lang="fi-FI" dirty="0">
                <a:solidFill>
                  <a:schemeClr val="bg1"/>
                </a:solidFill>
              </a:rPr>
              <a:t>Etusivu</a:t>
            </a:r>
          </a:p>
        </p:txBody>
      </p:sp>
      <p:sp>
        <p:nvSpPr>
          <p:cNvPr id="11" name="TextBox 10">
            <a:extLst>
              <a:ext uri="{FF2B5EF4-FFF2-40B4-BE49-F238E27FC236}">
                <a16:creationId xmlns:a16="http://schemas.microsoft.com/office/drawing/2014/main" id="{D433C6AF-CDC9-F92E-B53F-A21681E499D0}"/>
              </a:ext>
            </a:extLst>
          </p:cNvPr>
          <p:cNvSpPr txBox="1"/>
          <p:nvPr/>
        </p:nvSpPr>
        <p:spPr>
          <a:xfrm>
            <a:off x="3521258" y="432546"/>
            <a:ext cx="1783633" cy="369332"/>
          </a:xfrm>
          <a:prstGeom prst="rect">
            <a:avLst/>
          </a:prstGeom>
          <a:noFill/>
        </p:spPr>
        <p:txBody>
          <a:bodyPr wrap="square" rtlCol="0">
            <a:spAutoFit/>
          </a:bodyPr>
          <a:lstStyle/>
          <a:p>
            <a:r>
              <a:rPr lang="fi-FI" dirty="0">
                <a:solidFill>
                  <a:schemeClr val="bg1"/>
                </a:solidFill>
              </a:rPr>
              <a:t>Pelin tarkoitus</a:t>
            </a:r>
          </a:p>
        </p:txBody>
      </p:sp>
      <p:sp>
        <p:nvSpPr>
          <p:cNvPr id="12" name="TextBox 11">
            <a:extLst>
              <a:ext uri="{FF2B5EF4-FFF2-40B4-BE49-F238E27FC236}">
                <a16:creationId xmlns:a16="http://schemas.microsoft.com/office/drawing/2014/main" id="{E9CC0570-4F3F-34AE-62B3-0BE2B50407A3}"/>
              </a:ext>
            </a:extLst>
          </p:cNvPr>
          <p:cNvSpPr txBox="1"/>
          <p:nvPr/>
        </p:nvSpPr>
        <p:spPr>
          <a:xfrm>
            <a:off x="7164452" y="457731"/>
            <a:ext cx="1703055" cy="369332"/>
          </a:xfrm>
          <a:prstGeom prst="rect">
            <a:avLst/>
          </a:prstGeom>
          <a:noFill/>
        </p:spPr>
        <p:txBody>
          <a:bodyPr wrap="square" rtlCol="0">
            <a:spAutoFit/>
          </a:bodyPr>
          <a:lstStyle/>
          <a:p>
            <a:r>
              <a:rPr lang="fi-FI" dirty="0">
                <a:solidFill>
                  <a:schemeClr val="bg1"/>
                </a:solidFill>
              </a:rPr>
              <a:t>Sotastrategiat</a:t>
            </a:r>
          </a:p>
        </p:txBody>
      </p:sp>
      <p:sp>
        <p:nvSpPr>
          <p:cNvPr id="13" name="TextBox 12">
            <a:extLst>
              <a:ext uri="{FF2B5EF4-FFF2-40B4-BE49-F238E27FC236}">
                <a16:creationId xmlns:a16="http://schemas.microsoft.com/office/drawing/2014/main" id="{0304028B-8269-E33D-3E87-CC739EF285C2}"/>
              </a:ext>
            </a:extLst>
          </p:cNvPr>
          <p:cNvSpPr txBox="1"/>
          <p:nvPr/>
        </p:nvSpPr>
        <p:spPr>
          <a:xfrm>
            <a:off x="5348403" y="432546"/>
            <a:ext cx="1364270" cy="369332"/>
          </a:xfrm>
          <a:prstGeom prst="rect">
            <a:avLst/>
          </a:prstGeom>
          <a:noFill/>
        </p:spPr>
        <p:txBody>
          <a:bodyPr wrap="square" rtlCol="0">
            <a:spAutoFit/>
          </a:bodyPr>
          <a:lstStyle/>
          <a:p>
            <a:r>
              <a:rPr lang="fi-FI" dirty="0">
                <a:solidFill>
                  <a:schemeClr val="bg1"/>
                </a:solidFill>
              </a:rPr>
              <a:t>Kuvagalleria</a:t>
            </a:r>
          </a:p>
        </p:txBody>
      </p:sp>
      <p:sp>
        <p:nvSpPr>
          <p:cNvPr id="9" name="TextBox 8">
            <a:extLst>
              <a:ext uri="{FF2B5EF4-FFF2-40B4-BE49-F238E27FC236}">
                <a16:creationId xmlns:a16="http://schemas.microsoft.com/office/drawing/2014/main" id="{A8ACE120-E99F-0394-B80E-1BD2E03E6492}"/>
              </a:ext>
            </a:extLst>
          </p:cNvPr>
          <p:cNvSpPr txBox="1"/>
          <p:nvPr/>
        </p:nvSpPr>
        <p:spPr>
          <a:xfrm>
            <a:off x="4779515" y="5976976"/>
            <a:ext cx="2454133" cy="369332"/>
          </a:xfrm>
          <a:prstGeom prst="rect">
            <a:avLst/>
          </a:prstGeom>
          <a:noFill/>
        </p:spPr>
        <p:txBody>
          <a:bodyPr wrap="none" rtlCol="0">
            <a:spAutoFit/>
          </a:bodyPr>
          <a:lstStyle/>
          <a:p>
            <a:r>
              <a:rPr lang="fi-FI" dirty="0">
                <a:solidFill>
                  <a:schemeClr val="bg1"/>
                </a:solidFill>
              </a:rPr>
              <a:t>Marko Vuorenmaa 2022</a:t>
            </a:r>
          </a:p>
        </p:txBody>
      </p:sp>
      <p:pic>
        <p:nvPicPr>
          <p:cNvPr id="2" name="Picture 1">
            <a:extLst>
              <a:ext uri="{FF2B5EF4-FFF2-40B4-BE49-F238E27FC236}">
                <a16:creationId xmlns:a16="http://schemas.microsoft.com/office/drawing/2014/main" id="{5965DF7A-3222-06A5-CCE3-CBA492F6EA79}"/>
              </a:ext>
            </a:extLst>
          </p:cNvPr>
          <p:cNvPicPr>
            <a:picLocks noChangeAspect="1"/>
          </p:cNvPicPr>
          <p:nvPr/>
        </p:nvPicPr>
        <p:blipFill>
          <a:blip r:embed="rId3"/>
          <a:stretch>
            <a:fillRect/>
          </a:stretch>
        </p:blipFill>
        <p:spPr>
          <a:xfrm>
            <a:off x="188883" y="1611983"/>
            <a:ext cx="3332375" cy="2499281"/>
          </a:xfrm>
          <a:prstGeom prst="rect">
            <a:avLst/>
          </a:prstGeom>
        </p:spPr>
      </p:pic>
      <p:pic>
        <p:nvPicPr>
          <p:cNvPr id="3" name="Picture 2">
            <a:extLst>
              <a:ext uri="{FF2B5EF4-FFF2-40B4-BE49-F238E27FC236}">
                <a16:creationId xmlns:a16="http://schemas.microsoft.com/office/drawing/2014/main" id="{76799748-A97B-2254-9CE3-EC38AF158D73}"/>
              </a:ext>
            </a:extLst>
          </p:cNvPr>
          <p:cNvPicPr>
            <a:picLocks noChangeAspect="1"/>
          </p:cNvPicPr>
          <p:nvPr/>
        </p:nvPicPr>
        <p:blipFill>
          <a:blip r:embed="rId4"/>
          <a:stretch>
            <a:fillRect/>
          </a:stretch>
        </p:blipFill>
        <p:spPr>
          <a:xfrm>
            <a:off x="3652991" y="1611983"/>
            <a:ext cx="4461217" cy="2499281"/>
          </a:xfrm>
          <a:prstGeom prst="rect">
            <a:avLst/>
          </a:prstGeom>
        </p:spPr>
      </p:pic>
      <p:pic>
        <p:nvPicPr>
          <p:cNvPr id="4" name="Picture 3">
            <a:extLst>
              <a:ext uri="{FF2B5EF4-FFF2-40B4-BE49-F238E27FC236}">
                <a16:creationId xmlns:a16="http://schemas.microsoft.com/office/drawing/2014/main" id="{92E4F9EF-633C-6DB5-55B8-B25F597EA731}"/>
              </a:ext>
            </a:extLst>
          </p:cNvPr>
          <p:cNvPicPr>
            <a:picLocks noChangeAspect="1"/>
          </p:cNvPicPr>
          <p:nvPr/>
        </p:nvPicPr>
        <p:blipFill>
          <a:blip r:embed="rId5"/>
          <a:stretch>
            <a:fillRect/>
          </a:stretch>
        </p:blipFill>
        <p:spPr>
          <a:xfrm>
            <a:off x="8245941" y="1630746"/>
            <a:ext cx="3757176" cy="2480518"/>
          </a:xfrm>
          <a:prstGeom prst="rect">
            <a:avLst/>
          </a:prstGeom>
        </p:spPr>
      </p:pic>
      <p:pic>
        <p:nvPicPr>
          <p:cNvPr id="8" name="Picture 7">
            <a:extLst>
              <a:ext uri="{FF2B5EF4-FFF2-40B4-BE49-F238E27FC236}">
                <a16:creationId xmlns:a16="http://schemas.microsoft.com/office/drawing/2014/main" id="{4680838D-D42A-AA81-F004-A51E1DA58C82}"/>
              </a:ext>
            </a:extLst>
          </p:cNvPr>
          <p:cNvPicPr>
            <a:picLocks noChangeAspect="1"/>
          </p:cNvPicPr>
          <p:nvPr/>
        </p:nvPicPr>
        <p:blipFill>
          <a:blip r:embed="rId6"/>
          <a:stretch>
            <a:fillRect/>
          </a:stretch>
        </p:blipFill>
        <p:spPr>
          <a:xfrm>
            <a:off x="243205" y="4134438"/>
            <a:ext cx="3409786" cy="1577026"/>
          </a:xfrm>
          <a:prstGeom prst="rect">
            <a:avLst/>
          </a:prstGeom>
        </p:spPr>
      </p:pic>
      <p:pic>
        <p:nvPicPr>
          <p:cNvPr id="14" name="Picture 13">
            <a:extLst>
              <a:ext uri="{FF2B5EF4-FFF2-40B4-BE49-F238E27FC236}">
                <a16:creationId xmlns:a16="http://schemas.microsoft.com/office/drawing/2014/main" id="{ADA564AD-4607-7E35-5C6F-96D6EA0109BB}"/>
              </a:ext>
            </a:extLst>
          </p:cNvPr>
          <p:cNvPicPr>
            <a:picLocks noChangeAspect="1"/>
          </p:cNvPicPr>
          <p:nvPr/>
        </p:nvPicPr>
        <p:blipFill>
          <a:blip r:embed="rId7"/>
          <a:stretch>
            <a:fillRect/>
          </a:stretch>
        </p:blipFill>
        <p:spPr>
          <a:xfrm>
            <a:off x="3784724" y="4111264"/>
            <a:ext cx="4194555" cy="1600200"/>
          </a:xfrm>
          <a:prstGeom prst="rect">
            <a:avLst/>
          </a:prstGeom>
        </p:spPr>
      </p:pic>
      <p:pic>
        <p:nvPicPr>
          <p:cNvPr id="15" name="Picture 14">
            <a:extLst>
              <a:ext uri="{FF2B5EF4-FFF2-40B4-BE49-F238E27FC236}">
                <a16:creationId xmlns:a16="http://schemas.microsoft.com/office/drawing/2014/main" id="{FD04D578-3B61-61CD-22B1-4038E4779197}"/>
              </a:ext>
            </a:extLst>
          </p:cNvPr>
          <p:cNvPicPr>
            <a:picLocks noChangeAspect="1"/>
          </p:cNvPicPr>
          <p:nvPr/>
        </p:nvPicPr>
        <p:blipFill>
          <a:blip r:embed="rId8"/>
          <a:stretch>
            <a:fillRect/>
          </a:stretch>
        </p:blipFill>
        <p:spPr>
          <a:xfrm>
            <a:off x="8242745" y="4147152"/>
            <a:ext cx="3706050" cy="1564312"/>
          </a:xfrm>
          <a:prstGeom prst="rect">
            <a:avLst/>
          </a:prstGeom>
        </p:spPr>
      </p:pic>
      <p:sp>
        <p:nvSpPr>
          <p:cNvPr id="17" name="Rectangle 16">
            <a:extLst>
              <a:ext uri="{FF2B5EF4-FFF2-40B4-BE49-F238E27FC236}">
                <a16:creationId xmlns:a16="http://schemas.microsoft.com/office/drawing/2014/main" id="{0F7B0D11-FF45-FE94-41A4-7BFF4BBFACA1}"/>
              </a:ext>
            </a:extLst>
          </p:cNvPr>
          <p:cNvSpPr/>
          <p:nvPr/>
        </p:nvSpPr>
        <p:spPr>
          <a:xfrm>
            <a:off x="79257" y="1085343"/>
            <a:ext cx="4939298" cy="309341"/>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fi-FI" dirty="0"/>
          </a:p>
        </p:txBody>
      </p:sp>
      <p:sp>
        <p:nvSpPr>
          <p:cNvPr id="18" name="TextBox 17">
            <a:extLst>
              <a:ext uri="{FF2B5EF4-FFF2-40B4-BE49-F238E27FC236}">
                <a16:creationId xmlns:a16="http://schemas.microsoft.com/office/drawing/2014/main" id="{89C5DF7A-5833-969F-06DF-ADA9ABBBD078}"/>
              </a:ext>
            </a:extLst>
          </p:cNvPr>
          <p:cNvSpPr txBox="1"/>
          <p:nvPr/>
        </p:nvSpPr>
        <p:spPr>
          <a:xfrm>
            <a:off x="318298" y="1038615"/>
            <a:ext cx="4461217" cy="369332"/>
          </a:xfrm>
          <a:prstGeom prst="rect">
            <a:avLst/>
          </a:prstGeom>
          <a:noFill/>
        </p:spPr>
        <p:txBody>
          <a:bodyPr wrap="square" rtlCol="0">
            <a:spAutoFit/>
          </a:bodyPr>
          <a:lstStyle/>
          <a:p>
            <a:r>
              <a:rPr lang="fi-FI" b="1" dirty="0">
                <a:solidFill>
                  <a:schemeClr val="bg1"/>
                </a:solidFill>
              </a:rPr>
              <a:t>Laita hiiri kuvan päälle nähdäksesi lisätietoja</a:t>
            </a:r>
          </a:p>
        </p:txBody>
      </p:sp>
    </p:spTree>
    <p:extLst>
      <p:ext uri="{BB962C8B-B14F-4D97-AF65-F5344CB8AC3E}">
        <p14:creationId xmlns:p14="http://schemas.microsoft.com/office/powerpoint/2010/main" val="10485757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11A3D96-5636-CDF9-7443-32542FFD3842}"/>
              </a:ext>
            </a:extLst>
          </p:cNvPr>
          <p:cNvPicPr>
            <a:picLocks noChangeAspect="1"/>
          </p:cNvPicPr>
          <p:nvPr/>
        </p:nvPicPr>
        <p:blipFill>
          <a:blip r:embed="rId2"/>
          <a:stretch>
            <a:fillRect/>
          </a:stretch>
        </p:blipFill>
        <p:spPr>
          <a:xfrm>
            <a:off x="0" y="-68345"/>
            <a:ext cx="13357328" cy="6994689"/>
          </a:xfrm>
          <a:prstGeom prst="rect">
            <a:avLst/>
          </a:prstGeom>
        </p:spPr>
      </p:pic>
      <p:sp>
        <p:nvSpPr>
          <p:cNvPr id="6" name="Rectangle 5">
            <a:extLst>
              <a:ext uri="{FF2B5EF4-FFF2-40B4-BE49-F238E27FC236}">
                <a16:creationId xmlns:a16="http://schemas.microsoft.com/office/drawing/2014/main" id="{F5E18E6A-2E3E-1BE2-C1AC-CC1CB07A98D4}"/>
              </a:ext>
            </a:extLst>
          </p:cNvPr>
          <p:cNvSpPr/>
          <p:nvPr/>
        </p:nvSpPr>
        <p:spPr>
          <a:xfrm>
            <a:off x="66740" y="-1"/>
            <a:ext cx="13291866" cy="751395"/>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fi-FI" dirty="0"/>
          </a:p>
        </p:txBody>
      </p:sp>
      <p:sp>
        <p:nvSpPr>
          <p:cNvPr id="7" name="Rectangle 6">
            <a:extLst>
              <a:ext uri="{FF2B5EF4-FFF2-40B4-BE49-F238E27FC236}">
                <a16:creationId xmlns:a16="http://schemas.microsoft.com/office/drawing/2014/main" id="{DB445B07-2816-08CD-5071-A969C2EA6877}"/>
              </a:ext>
            </a:extLst>
          </p:cNvPr>
          <p:cNvSpPr/>
          <p:nvPr/>
        </p:nvSpPr>
        <p:spPr>
          <a:xfrm>
            <a:off x="26540" y="6135372"/>
            <a:ext cx="12077700" cy="859316"/>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fi-FI"/>
          </a:p>
        </p:txBody>
      </p:sp>
      <p:sp>
        <p:nvSpPr>
          <p:cNvPr id="10" name="TextBox 9">
            <a:extLst>
              <a:ext uri="{FF2B5EF4-FFF2-40B4-BE49-F238E27FC236}">
                <a16:creationId xmlns:a16="http://schemas.microsoft.com/office/drawing/2014/main" id="{9E381810-2BEB-8201-805C-EFD59184D396}"/>
              </a:ext>
            </a:extLst>
          </p:cNvPr>
          <p:cNvSpPr txBox="1"/>
          <p:nvPr/>
        </p:nvSpPr>
        <p:spPr>
          <a:xfrm>
            <a:off x="2380969" y="273065"/>
            <a:ext cx="914399" cy="369332"/>
          </a:xfrm>
          <a:prstGeom prst="rect">
            <a:avLst/>
          </a:prstGeom>
          <a:noFill/>
        </p:spPr>
        <p:txBody>
          <a:bodyPr wrap="square" rtlCol="0">
            <a:spAutoFit/>
          </a:bodyPr>
          <a:lstStyle/>
          <a:p>
            <a:r>
              <a:rPr lang="fi-FI" dirty="0">
                <a:solidFill>
                  <a:schemeClr val="bg1"/>
                </a:solidFill>
              </a:rPr>
              <a:t>Etusivu</a:t>
            </a:r>
          </a:p>
        </p:txBody>
      </p:sp>
      <p:sp>
        <p:nvSpPr>
          <p:cNvPr id="11" name="TextBox 10">
            <a:extLst>
              <a:ext uri="{FF2B5EF4-FFF2-40B4-BE49-F238E27FC236}">
                <a16:creationId xmlns:a16="http://schemas.microsoft.com/office/drawing/2014/main" id="{D433C6AF-CDC9-F92E-B53F-A21681E499D0}"/>
              </a:ext>
            </a:extLst>
          </p:cNvPr>
          <p:cNvSpPr txBox="1"/>
          <p:nvPr/>
        </p:nvSpPr>
        <p:spPr>
          <a:xfrm>
            <a:off x="3534160" y="287400"/>
            <a:ext cx="1783633" cy="369332"/>
          </a:xfrm>
          <a:prstGeom prst="rect">
            <a:avLst/>
          </a:prstGeom>
          <a:noFill/>
        </p:spPr>
        <p:txBody>
          <a:bodyPr wrap="square" rtlCol="0">
            <a:spAutoFit/>
          </a:bodyPr>
          <a:lstStyle/>
          <a:p>
            <a:r>
              <a:rPr lang="fi-FI" dirty="0">
                <a:solidFill>
                  <a:schemeClr val="bg1"/>
                </a:solidFill>
              </a:rPr>
              <a:t>Pelin tarkoitus</a:t>
            </a:r>
          </a:p>
        </p:txBody>
      </p:sp>
      <p:sp>
        <p:nvSpPr>
          <p:cNvPr id="12" name="TextBox 11">
            <a:extLst>
              <a:ext uri="{FF2B5EF4-FFF2-40B4-BE49-F238E27FC236}">
                <a16:creationId xmlns:a16="http://schemas.microsoft.com/office/drawing/2014/main" id="{E9CC0570-4F3F-34AE-62B3-0BE2B50407A3}"/>
              </a:ext>
            </a:extLst>
          </p:cNvPr>
          <p:cNvSpPr txBox="1"/>
          <p:nvPr/>
        </p:nvSpPr>
        <p:spPr>
          <a:xfrm>
            <a:off x="7142471" y="264588"/>
            <a:ext cx="1703055" cy="369332"/>
          </a:xfrm>
          <a:prstGeom prst="rect">
            <a:avLst/>
          </a:prstGeom>
          <a:noFill/>
        </p:spPr>
        <p:txBody>
          <a:bodyPr wrap="square" rtlCol="0">
            <a:spAutoFit/>
          </a:bodyPr>
          <a:lstStyle/>
          <a:p>
            <a:r>
              <a:rPr lang="fi-FI" dirty="0">
                <a:solidFill>
                  <a:schemeClr val="bg1"/>
                </a:solidFill>
              </a:rPr>
              <a:t>Sotastrategiat</a:t>
            </a:r>
          </a:p>
        </p:txBody>
      </p:sp>
      <p:sp>
        <p:nvSpPr>
          <p:cNvPr id="13" name="TextBox 12">
            <a:extLst>
              <a:ext uri="{FF2B5EF4-FFF2-40B4-BE49-F238E27FC236}">
                <a16:creationId xmlns:a16="http://schemas.microsoft.com/office/drawing/2014/main" id="{0304028B-8269-E33D-3E87-CC739EF285C2}"/>
              </a:ext>
            </a:extLst>
          </p:cNvPr>
          <p:cNvSpPr txBox="1"/>
          <p:nvPr/>
        </p:nvSpPr>
        <p:spPr>
          <a:xfrm>
            <a:off x="5413865" y="297347"/>
            <a:ext cx="1364270" cy="369332"/>
          </a:xfrm>
          <a:prstGeom prst="rect">
            <a:avLst/>
          </a:prstGeom>
          <a:noFill/>
        </p:spPr>
        <p:txBody>
          <a:bodyPr wrap="square" rtlCol="0">
            <a:spAutoFit/>
          </a:bodyPr>
          <a:lstStyle/>
          <a:p>
            <a:r>
              <a:rPr lang="fi-FI" dirty="0">
                <a:solidFill>
                  <a:schemeClr val="bg1"/>
                </a:solidFill>
              </a:rPr>
              <a:t>Kuvagalleria</a:t>
            </a:r>
          </a:p>
        </p:txBody>
      </p:sp>
      <p:sp>
        <p:nvSpPr>
          <p:cNvPr id="9" name="TextBox 8">
            <a:extLst>
              <a:ext uri="{FF2B5EF4-FFF2-40B4-BE49-F238E27FC236}">
                <a16:creationId xmlns:a16="http://schemas.microsoft.com/office/drawing/2014/main" id="{C076A29C-0633-C075-18EE-BB5CCCA7209A}"/>
              </a:ext>
            </a:extLst>
          </p:cNvPr>
          <p:cNvSpPr txBox="1"/>
          <p:nvPr/>
        </p:nvSpPr>
        <p:spPr>
          <a:xfrm>
            <a:off x="5112890" y="6425454"/>
            <a:ext cx="2454133" cy="369332"/>
          </a:xfrm>
          <a:prstGeom prst="rect">
            <a:avLst/>
          </a:prstGeom>
          <a:noFill/>
        </p:spPr>
        <p:txBody>
          <a:bodyPr wrap="none" rtlCol="0">
            <a:spAutoFit/>
          </a:bodyPr>
          <a:lstStyle/>
          <a:p>
            <a:r>
              <a:rPr lang="fi-FI" dirty="0">
                <a:solidFill>
                  <a:schemeClr val="bg1"/>
                </a:solidFill>
              </a:rPr>
              <a:t>Marko Vuorenmaa 2022</a:t>
            </a:r>
          </a:p>
        </p:txBody>
      </p:sp>
      <p:sp>
        <p:nvSpPr>
          <p:cNvPr id="14" name="Rectangle 13">
            <a:extLst>
              <a:ext uri="{FF2B5EF4-FFF2-40B4-BE49-F238E27FC236}">
                <a16:creationId xmlns:a16="http://schemas.microsoft.com/office/drawing/2014/main" id="{F3F47F79-5323-4C74-1CBB-57BF0C8E43FE}"/>
              </a:ext>
            </a:extLst>
          </p:cNvPr>
          <p:cNvSpPr/>
          <p:nvPr/>
        </p:nvSpPr>
        <p:spPr>
          <a:xfrm>
            <a:off x="1311566" y="1443079"/>
            <a:ext cx="2346034" cy="401700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fi-FI"/>
          </a:p>
        </p:txBody>
      </p:sp>
      <p:sp>
        <p:nvSpPr>
          <p:cNvPr id="15" name="Rectangle 14">
            <a:extLst>
              <a:ext uri="{FF2B5EF4-FFF2-40B4-BE49-F238E27FC236}">
                <a16:creationId xmlns:a16="http://schemas.microsoft.com/office/drawing/2014/main" id="{DC112B85-D9E7-B062-DADD-323AE7229BD9}"/>
              </a:ext>
            </a:extLst>
          </p:cNvPr>
          <p:cNvSpPr/>
          <p:nvPr/>
        </p:nvSpPr>
        <p:spPr>
          <a:xfrm>
            <a:off x="3973213" y="1443079"/>
            <a:ext cx="5218411" cy="393079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marL="285750" indent="-285750" algn="ctr">
              <a:buFont typeface="Arial" panose="020B0604020202020204" pitchFamily="34" charset="0"/>
              <a:buChar char="•"/>
            </a:pPr>
            <a:endParaRPr lang="fi-FI"/>
          </a:p>
        </p:txBody>
      </p:sp>
      <p:sp>
        <p:nvSpPr>
          <p:cNvPr id="2" name="TextBox 1">
            <a:extLst>
              <a:ext uri="{FF2B5EF4-FFF2-40B4-BE49-F238E27FC236}">
                <a16:creationId xmlns:a16="http://schemas.microsoft.com/office/drawing/2014/main" id="{DE5AA6A4-08E0-7E08-1A92-2F89332201F5}"/>
              </a:ext>
            </a:extLst>
          </p:cNvPr>
          <p:cNvSpPr txBox="1"/>
          <p:nvPr/>
        </p:nvSpPr>
        <p:spPr>
          <a:xfrm>
            <a:off x="1495425" y="1695450"/>
            <a:ext cx="1871070" cy="2462213"/>
          </a:xfrm>
          <a:prstGeom prst="rect">
            <a:avLst/>
          </a:prstGeom>
          <a:noFill/>
        </p:spPr>
        <p:txBody>
          <a:bodyPr wrap="square" rtlCol="0">
            <a:spAutoFit/>
          </a:bodyPr>
          <a:lstStyle/>
          <a:p>
            <a:r>
              <a:rPr lang="fi-FI" sz="1400" dirty="0"/>
              <a:t>Clash of </a:t>
            </a:r>
            <a:r>
              <a:rPr lang="fi-FI" sz="1400" dirty="0" err="1"/>
              <a:t>clan</a:t>
            </a:r>
            <a:r>
              <a:rPr lang="fi-FI" sz="1400" dirty="0"/>
              <a:t> peliin kuuluu monia erilaisia sotastrategioita, pelaajat tekevät niitä itse ja eri strategioista on lukuisia variaatioita, seuraavista linkeistä pääset tutustumaan suosituimpiin ja tehokkaimpiin strategioihin</a:t>
            </a:r>
          </a:p>
        </p:txBody>
      </p:sp>
      <p:sp>
        <p:nvSpPr>
          <p:cNvPr id="4" name="TextBox 3">
            <a:extLst>
              <a:ext uri="{FF2B5EF4-FFF2-40B4-BE49-F238E27FC236}">
                <a16:creationId xmlns:a16="http://schemas.microsoft.com/office/drawing/2014/main" id="{84A68E6F-454D-0C07-C18D-E0B367ED6D37}"/>
              </a:ext>
            </a:extLst>
          </p:cNvPr>
          <p:cNvSpPr txBox="1"/>
          <p:nvPr/>
        </p:nvSpPr>
        <p:spPr>
          <a:xfrm>
            <a:off x="4419453" y="1718784"/>
            <a:ext cx="4604281" cy="2031325"/>
          </a:xfrm>
          <a:prstGeom prst="rect">
            <a:avLst/>
          </a:prstGeom>
          <a:noFill/>
        </p:spPr>
        <p:txBody>
          <a:bodyPr wrap="square" rtlCol="0">
            <a:spAutoFit/>
          </a:bodyPr>
          <a:lstStyle/>
          <a:p>
            <a:pPr marL="285750" indent="-285750">
              <a:buFont typeface="Arial" panose="020B0604020202020204" pitchFamily="34" charset="0"/>
              <a:buChar char="•"/>
            </a:pPr>
            <a:r>
              <a:rPr lang="fi-FI" dirty="0" err="1"/>
              <a:t>Lavaloon</a:t>
            </a:r>
            <a:endParaRPr lang="fi-FI" dirty="0"/>
          </a:p>
          <a:p>
            <a:pPr marL="285750" indent="-285750">
              <a:buFont typeface="Arial" panose="020B0604020202020204" pitchFamily="34" charset="0"/>
              <a:buChar char="•"/>
            </a:pPr>
            <a:r>
              <a:rPr lang="fi-FI" dirty="0" err="1"/>
              <a:t>Superdragons</a:t>
            </a:r>
            <a:endParaRPr lang="fi-FI" dirty="0"/>
          </a:p>
          <a:p>
            <a:pPr marL="285750" indent="-285750">
              <a:buFont typeface="Arial" panose="020B0604020202020204" pitchFamily="34" charset="0"/>
              <a:buChar char="•"/>
            </a:pPr>
            <a:r>
              <a:rPr lang="fi-FI" dirty="0" err="1"/>
              <a:t>Dragonriders</a:t>
            </a:r>
            <a:endParaRPr lang="fi-FI" dirty="0"/>
          </a:p>
          <a:p>
            <a:pPr marL="285750" indent="-285750">
              <a:buFont typeface="Arial" panose="020B0604020202020204" pitchFamily="34" charset="0"/>
              <a:buChar char="•"/>
            </a:pPr>
            <a:r>
              <a:rPr lang="fi-FI" dirty="0" err="1"/>
              <a:t>Superbowlers</a:t>
            </a:r>
            <a:endParaRPr lang="fi-FI" dirty="0"/>
          </a:p>
          <a:p>
            <a:pPr marL="285750" indent="-285750">
              <a:buFont typeface="Arial" panose="020B0604020202020204" pitchFamily="34" charset="0"/>
              <a:buChar char="•"/>
            </a:pPr>
            <a:r>
              <a:rPr lang="fi-FI" dirty="0" err="1"/>
              <a:t>Hog</a:t>
            </a:r>
            <a:r>
              <a:rPr lang="fi-FI" dirty="0"/>
              <a:t>/</a:t>
            </a:r>
            <a:r>
              <a:rPr lang="fi-FI" dirty="0" err="1"/>
              <a:t>miners</a:t>
            </a:r>
            <a:endParaRPr lang="fi-FI" dirty="0"/>
          </a:p>
          <a:p>
            <a:pPr marL="285750" indent="-285750">
              <a:buFont typeface="Arial" panose="020B0604020202020204" pitchFamily="34" charset="0"/>
              <a:buChar char="•"/>
            </a:pPr>
            <a:r>
              <a:rPr lang="fi-FI" dirty="0"/>
              <a:t>Pekka </a:t>
            </a:r>
            <a:r>
              <a:rPr lang="fi-FI" dirty="0" err="1"/>
              <a:t>smash</a:t>
            </a:r>
            <a:endParaRPr lang="fi-FI" dirty="0"/>
          </a:p>
          <a:p>
            <a:pPr marL="285750" indent="-285750">
              <a:buFont typeface="Arial" panose="020B0604020202020204" pitchFamily="34" charset="0"/>
              <a:buChar char="•"/>
            </a:pPr>
            <a:endParaRPr lang="fi-FI" dirty="0"/>
          </a:p>
        </p:txBody>
      </p:sp>
      <p:pic>
        <p:nvPicPr>
          <p:cNvPr id="8" name="Picture 7">
            <a:extLst>
              <a:ext uri="{FF2B5EF4-FFF2-40B4-BE49-F238E27FC236}">
                <a16:creationId xmlns:a16="http://schemas.microsoft.com/office/drawing/2014/main" id="{2513C944-D8B9-25EB-1DDD-FEFE8CEFD2C0}"/>
              </a:ext>
            </a:extLst>
          </p:cNvPr>
          <p:cNvPicPr>
            <a:picLocks noChangeAspect="1"/>
          </p:cNvPicPr>
          <p:nvPr/>
        </p:nvPicPr>
        <p:blipFill>
          <a:blip r:embed="rId3"/>
          <a:stretch>
            <a:fillRect/>
          </a:stretch>
        </p:blipFill>
        <p:spPr>
          <a:xfrm>
            <a:off x="9507237" y="1718784"/>
            <a:ext cx="3251506" cy="3177591"/>
          </a:xfrm>
          <a:prstGeom prst="rect">
            <a:avLst/>
          </a:prstGeom>
        </p:spPr>
      </p:pic>
    </p:spTree>
    <p:extLst>
      <p:ext uri="{BB962C8B-B14F-4D97-AF65-F5344CB8AC3E}">
        <p14:creationId xmlns:p14="http://schemas.microsoft.com/office/powerpoint/2010/main" val="27409720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9E381810-2BEB-8201-805C-EFD59184D396}"/>
              </a:ext>
            </a:extLst>
          </p:cNvPr>
          <p:cNvSpPr txBox="1"/>
          <p:nvPr/>
        </p:nvSpPr>
        <p:spPr>
          <a:xfrm>
            <a:off x="2291921" y="432546"/>
            <a:ext cx="914399" cy="369332"/>
          </a:xfrm>
          <a:prstGeom prst="rect">
            <a:avLst/>
          </a:prstGeom>
          <a:noFill/>
        </p:spPr>
        <p:txBody>
          <a:bodyPr wrap="square" rtlCol="0">
            <a:spAutoFit/>
          </a:bodyPr>
          <a:lstStyle/>
          <a:p>
            <a:r>
              <a:rPr lang="fi-FI" dirty="0">
                <a:solidFill>
                  <a:schemeClr val="bg1"/>
                </a:solidFill>
              </a:rPr>
              <a:t>Etusivu</a:t>
            </a:r>
          </a:p>
        </p:txBody>
      </p:sp>
      <p:sp>
        <p:nvSpPr>
          <p:cNvPr id="11" name="TextBox 10">
            <a:extLst>
              <a:ext uri="{FF2B5EF4-FFF2-40B4-BE49-F238E27FC236}">
                <a16:creationId xmlns:a16="http://schemas.microsoft.com/office/drawing/2014/main" id="{D433C6AF-CDC9-F92E-B53F-A21681E499D0}"/>
              </a:ext>
            </a:extLst>
          </p:cNvPr>
          <p:cNvSpPr txBox="1"/>
          <p:nvPr/>
        </p:nvSpPr>
        <p:spPr>
          <a:xfrm>
            <a:off x="4284265" y="464365"/>
            <a:ext cx="1783633" cy="369332"/>
          </a:xfrm>
          <a:prstGeom prst="rect">
            <a:avLst/>
          </a:prstGeom>
          <a:noFill/>
        </p:spPr>
        <p:txBody>
          <a:bodyPr wrap="square" rtlCol="0">
            <a:spAutoFit/>
          </a:bodyPr>
          <a:lstStyle/>
          <a:p>
            <a:r>
              <a:rPr lang="fi-FI" dirty="0">
                <a:solidFill>
                  <a:schemeClr val="bg1"/>
                </a:solidFill>
              </a:rPr>
              <a:t>Pelin tarkoitus</a:t>
            </a:r>
          </a:p>
        </p:txBody>
      </p:sp>
      <p:sp>
        <p:nvSpPr>
          <p:cNvPr id="12" name="TextBox 11">
            <a:extLst>
              <a:ext uri="{FF2B5EF4-FFF2-40B4-BE49-F238E27FC236}">
                <a16:creationId xmlns:a16="http://schemas.microsoft.com/office/drawing/2014/main" id="{E9CC0570-4F3F-34AE-62B3-0BE2B50407A3}"/>
              </a:ext>
            </a:extLst>
          </p:cNvPr>
          <p:cNvSpPr txBox="1"/>
          <p:nvPr/>
        </p:nvSpPr>
        <p:spPr>
          <a:xfrm>
            <a:off x="7164452" y="457731"/>
            <a:ext cx="1703055" cy="369332"/>
          </a:xfrm>
          <a:prstGeom prst="rect">
            <a:avLst/>
          </a:prstGeom>
          <a:noFill/>
        </p:spPr>
        <p:txBody>
          <a:bodyPr wrap="square" rtlCol="0">
            <a:spAutoFit/>
          </a:bodyPr>
          <a:lstStyle/>
          <a:p>
            <a:r>
              <a:rPr lang="fi-FI" dirty="0">
                <a:solidFill>
                  <a:schemeClr val="bg1"/>
                </a:solidFill>
              </a:rPr>
              <a:t>Sotastrategiat</a:t>
            </a:r>
          </a:p>
        </p:txBody>
      </p:sp>
      <p:sp>
        <p:nvSpPr>
          <p:cNvPr id="13" name="TextBox 12">
            <a:extLst>
              <a:ext uri="{FF2B5EF4-FFF2-40B4-BE49-F238E27FC236}">
                <a16:creationId xmlns:a16="http://schemas.microsoft.com/office/drawing/2014/main" id="{0304028B-8269-E33D-3E87-CC739EF285C2}"/>
              </a:ext>
            </a:extLst>
          </p:cNvPr>
          <p:cNvSpPr txBox="1"/>
          <p:nvPr/>
        </p:nvSpPr>
        <p:spPr>
          <a:xfrm>
            <a:off x="6111410" y="464365"/>
            <a:ext cx="1364270" cy="369332"/>
          </a:xfrm>
          <a:prstGeom prst="rect">
            <a:avLst/>
          </a:prstGeom>
          <a:noFill/>
        </p:spPr>
        <p:txBody>
          <a:bodyPr wrap="square" rtlCol="0">
            <a:spAutoFit/>
          </a:bodyPr>
          <a:lstStyle/>
          <a:p>
            <a:r>
              <a:rPr lang="fi-FI" dirty="0">
                <a:solidFill>
                  <a:schemeClr val="bg1"/>
                </a:solidFill>
              </a:rPr>
              <a:t>Kuvagalleria</a:t>
            </a:r>
          </a:p>
        </p:txBody>
      </p:sp>
      <p:sp>
        <p:nvSpPr>
          <p:cNvPr id="9" name="TextBox 8">
            <a:extLst>
              <a:ext uri="{FF2B5EF4-FFF2-40B4-BE49-F238E27FC236}">
                <a16:creationId xmlns:a16="http://schemas.microsoft.com/office/drawing/2014/main" id="{4BDD0F55-BE87-E958-67B8-41A572DDEBA2}"/>
              </a:ext>
            </a:extLst>
          </p:cNvPr>
          <p:cNvSpPr txBox="1"/>
          <p:nvPr/>
        </p:nvSpPr>
        <p:spPr>
          <a:xfrm>
            <a:off x="4779515" y="5976976"/>
            <a:ext cx="2454133" cy="369332"/>
          </a:xfrm>
          <a:prstGeom prst="rect">
            <a:avLst/>
          </a:prstGeom>
          <a:noFill/>
        </p:spPr>
        <p:txBody>
          <a:bodyPr wrap="none" rtlCol="0">
            <a:spAutoFit/>
          </a:bodyPr>
          <a:lstStyle/>
          <a:p>
            <a:r>
              <a:rPr lang="fi-FI" dirty="0">
                <a:solidFill>
                  <a:schemeClr val="bg1"/>
                </a:solidFill>
              </a:rPr>
              <a:t>Marko Vuorenmaa 2022</a:t>
            </a:r>
          </a:p>
        </p:txBody>
      </p:sp>
      <p:sp>
        <p:nvSpPr>
          <p:cNvPr id="15" name="Rectangle 14">
            <a:extLst>
              <a:ext uri="{FF2B5EF4-FFF2-40B4-BE49-F238E27FC236}">
                <a16:creationId xmlns:a16="http://schemas.microsoft.com/office/drawing/2014/main" id="{3EF33EB9-C704-0D91-D21B-6082DCC80B4C}"/>
              </a:ext>
            </a:extLst>
          </p:cNvPr>
          <p:cNvSpPr/>
          <p:nvPr/>
        </p:nvSpPr>
        <p:spPr>
          <a:xfrm flipV="1">
            <a:off x="57150" y="6591299"/>
            <a:ext cx="12077700" cy="45719"/>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fi-FI" dirty="0"/>
          </a:p>
        </p:txBody>
      </p:sp>
      <p:pic>
        <p:nvPicPr>
          <p:cNvPr id="4" name="Picture 3">
            <a:extLst>
              <a:ext uri="{FF2B5EF4-FFF2-40B4-BE49-F238E27FC236}">
                <a16:creationId xmlns:a16="http://schemas.microsoft.com/office/drawing/2014/main" id="{31E07B60-1485-DFD8-541F-8CADA201F5CB}"/>
              </a:ext>
            </a:extLst>
          </p:cNvPr>
          <p:cNvPicPr>
            <a:picLocks noChangeAspect="1"/>
          </p:cNvPicPr>
          <p:nvPr/>
        </p:nvPicPr>
        <p:blipFill>
          <a:blip r:embed="rId2"/>
          <a:stretch>
            <a:fillRect/>
          </a:stretch>
        </p:blipFill>
        <p:spPr>
          <a:xfrm>
            <a:off x="148997" y="617212"/>
            <a:ext cx="3214792" cy="5023112"/>
          </a:xfrm>
          <a:prstGeom prst="rect">
            <a:avLst/>
          </a:prstGeom>
        </p:spPr>
      </p:pic>
      <p:sp>
        <p:nvSpPr>
          <p:cNvPr id="16" name="Rectangle 15">
            <a:extLst>
              <a:ext uri="{FF2B5EF4-FFF2-40B4-BE49-F238E27FC236}">
                <a16:creationId xmlns:a16="http://schemas.microsoft.com/office/drawing/2014/main" id="{CA09663A-C858-0A61-1973-55BF72AB987A}"/>
              </a:ext>
            </a:extLst>
          </p:cNvPr>
          <p:cNvSpPr/>
          <p:nvPr/>
        </p:nvSpPr>
        <p:spPr>
          <a:xfrm>
            <a:off x="156036" y="4788805"/>
            <a:ext cx="3229509" cy="859316"/>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fi-FI"/>
          </a:p>
        </p:txBody>
      </p:sp>
      <p:sp>
        <p:nvSpPr>
          <p:cNvPr id="17" name="Rectangle 16">
            <a:extLst>
              <a:ext uri="{FF2B5EF4-FFF2-40B4-BE49-F238E27FC236}">
                <a16:creationId xmlns:a16="http://schemas.microsoft.com/office/drawing/2014/main" id="{E56449CE-6C52-030A-0402-0BBD0B96F743}"/>
              </a:ext>
            </a:extLst>
          </p:cNvPr>
          <p:cNvSpPr/>
          <p:nvPr/>
        </p:nvSpPr>
        <p:spPr>
          <a:xfrm>
            <a:off x="177792" y="609415"/>
            <a:ext cx="3229509" cy="859316"/>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fi-FI"/>
          </a:p>
        </p:txBody>
      </p:sp>
      <p:pic>
        <p:nvPicPr>
          <p:cNvPr id="19" name="Picture 18">
            <a:extLst>
              <a:ext uri="{FF2B5EF4-FFF2-40B4-BE49-F238E27FC236}">
                <a16:creationId xmlns:a16="http://schemas.microsoft.com/office/drawing/2014/main" id="{B1AA58EF-9119-790E-C808-3BB641A2F047}"/>
              </a:ext>
            </a:extLst>
          </p:cNvPr>
          <p:cNvPicPr>
            <a:picLocks noChangeAspect="1"/>
          </p:cNvPicPr>
          <p:nvPr/>
        </p:nvPicPr>
        <p:blipFill>
          <a:blip r:embed="rId3"/>
          <a:stretch>
            <a:fillRect/>
          </a:stretch>
        </p:blipFill>
        <p:spPr>
          <a:xfrm flipH="1">
            <a:off x="177792" y="801878"/>
            <a:ext cx="418591" cy="418591"/>
          </a:xfrm>
          <a:prstGeom prst="rect">
            <a:avLst/>
          </a:prstGeom>
        </p:spPr>
      </p:pic>
      <p:sp>
        <p:nvSpPr>
          <p:cNvPr id="22" name="TextBox 21">
            <a:extLst>
              <a:ext uri="{FF2B5EF4-FFF2-40B4-BE49-F238E27FC236}">
                <a16:creationId xmlns:a16="http://schemas.microsoft.com/office/drawing/2014/main" id="{91C09314-E061-AE20-F4A8-7970FD010D61}"/>
              </a:ext>
            </a:extLst>
          </p:cNvPr>
          <p:cNvSpPr txBox="1"/>
          <p:nvPr/>
        </p:nvSpPr>
        <p:spPr>
          <a:xfrm>
            <a:off x="862018" y="5037067"/>
            <a:ext cx="1586551" cy="261610"/>
          </a:xfrm>
          <a:prstGeom prst="rect">
            <a:avLst/>
          </a:prstGeom>
          <a:noFill/>
        </p:spPr>
        <p:txBody>
          <a:bodyPr wrap="square">
            <a:spAutoFit/>
          </a:bodyPr>
          <a:lstStyle/>
          <a:p>
            <a:r>
              <a:rPr lang="fi-FI" sz="1100" dirty="0">
                <a:solidFill>
                  <a:schemeClr val="bg1"/>
                </a:solidFill>
              </a:rPr>
              <a:t>Marko Vuorenmaa 2022</a:t>
            </a:r>
            <a:endParaRPr lang="fi-FI" sz="1100" dirty="0"/>
          </a:p>
        </p:txBody>
      </p:sp>
      <p:sp>
        <p:nvSpPr>
          <p:cNvPr id="23" name="TextBox 22">
            <a:extLst>
              <a:ext uri="{FF2B5EF4-FFF2-40B4-BE49-F238E27FC236}">
                <a16:creationId xmlns:a16="http://schemas.microsoft.com/office/drawing/2014/main" id="{1B6DB31B-7A96-137D-966E-56DCAB032604}"/>
              </a:ext>
            </a:extLst>
          </p:cNvPr>
          <p:cNvSpPr txBox="1"/>
          <p:nvPr/>
        </p:nvSpPr>
        <p:spPr>
          <a:xfrm>
            <a:off x="6403812" y="424314"/>
            <a:ext cx="914399" cy="369332"/>
          </a:xfrm>
          <a:prstGeom prst="rect">
            <a:avLst/>
          </a:prstGeom>
          <a:noFill/>
        </p:spPr>
        <p:txBody>
          <a:bodyPr wrap="square" rtlCol="0">
            <a:spAutoFit/>
          </a:bodyPr>
          <a:lstStyle/>
          <a:p>
            <a:r>
              <a:rPr lang="fi-FI" dirty="0">
                <a:solidFill>
                  <a:schemeClr val="bg1"/>
                </a:solidFill>
              </a:rPr>
              <a:t>Etusivu</a:t>
            </a:r>
          </a:p>
        </p:txBody>
      </p:sp>
      <p:pic>
        <p:nvPicPr>
          <p:cNvPr id="24" name="Picture 23">
            <a:extLst>
              <a:ext uri="{FF2B5EF4-FFF2-40B4-BE49-F238E27FC236}">
                <a16:creationId xmlns:a16="http://schemas.microsoft.com/office/drawing/2014/main" id="{E1A11416-33AF-631C-16E0-857CD4FDC755}"/>
              </a:ext>
            </a:extLst>
          </p:cNvPr>
          <p:cNvPicPr>
            <a:picLocks noChangeAspect="1"/>
          </p:cNvPicPr>
          <p:nvPr/>
        </p:nvPicPr>
        <p:blipFill>
          <a:blip r:embed="rId2"/>
          <a:stretch>
            <a:fillRect/>
          </a:stretch>
        </p:blipFill>
        <p:spPr>
          <a:xfrm>
            <a:off x="4282644" y="625009"/>
            <a:ext cx="3214792" cy="5023112"/>
          </a:xfrm>
          <a:prstGeom prst="rect">
            <a:avLst/>
          </a:prstGeom>
        </p:spPr>
      </p:pic>
      <p:sp>
        <p:nvSpPr>
          <p:cNvPr id="25" name="Rectangle 24">
            <a:extLst>
              <a:ext uri="{FF2B5EF4-FFF2-40B4-BE49-F238E27FC236}">
                <a16:creationId xmlns:a16="http://schemas.microsoft.com/office/drawing/2014/main" id="{91D2EFCD-CBA0-B988-C005-414F5B302818}"/>
              </a:ext>
            </a:extLst>
          </p:cNvPr>
          <p:cNvSpPr/>
          <p:nvPr/>
        </p:nvSpPr>
        <p:spPr>
          <a:xfrm>
            <a:off x="4267927" y="4780573"/>
            <a:ext cx="3229509" cy="859316"/>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fi-FI"/>
          </a:p>
        </p:txBody>
      </p:sp>
      <p:sp>
        <p:nvSpPr>
          <p:cNvPr id="26" name="Rectangle 25">
            <a:extLst>
              <a:ext uri="{FF2B5EF4-FFF2-40B4-BE49-F238E27FC236}">
                <a16:creationId xmlns:a16="http://schemas.microsoft.com/office/drawing/2014/main" id="{57581FFE-7C04-AEF6-CBA1-4B48424621FE}"/>
              </a:ext>
            </a:extLst>
          </p:cNvPr>
          <p:cNvSpPr/>
          <p:nvPr/>
        </p:nvSpPr>
        <p:spPr>
          <a:xfrm>
            <a:off x="4289683" y="601183"/>
            <a:ext cx="3229509" cy="859316"/>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fi-FI"/>
          </a:p>
        </p:txBody>
      </p:sp>
      <p:pic>
        <p:nvPicPr>
          <p:cNvPr id="27" name="Picture 26">
            <a:extLst>
              <a:ext uri="{FF2B5EF4-FFF2-40B4-BE49-F238E27FC236}">
                <a16:creationId xmlns:a16="http://schemas.microsoft.com/office/drawing/2014/main" id="{405C13CD-F8E1-15C9-4DCB-572B17FB822A}"/>
              </a:ext>
            </a:extLst>
          </p:cNvPr>
          <p:cNvPicPr>
            <a:picLocks noChangeAspect="1"/>
          </p:cNvPicPr>
          <p:nvPr/>
        </p:nvPicPr>
        <p:blipFill>
          <a:blip r:embed="rId3"/>
          <a:stretch>
            <a:fillRect/>
          </a:stretch>
        </p:blipFill>
        <p:spPr>
          <a:xfrm flipH="1">
            <a:off x="4289683" y="793646"/>
            <a:ext cx="418591" cy="418591"/>
          </a:xfrm>
          <a:prstGeom prst="rect">
            <a:avLst/>
          </a:prstGeom>
        </p:spPr>
      </p:pic>
      <p:sp>
        <p:nvSpPr>
          <p:cNvPr id="28" name="TextBox 27">
            <a:extLst>
              <a:ext uri="{FF2B5EF4-FFF2-40B4-BE49-F238E27FC236}">
                <a16:creationId xmlns:a16="http://schemas.microsoft.com/office/drawing/2014/main" id="{43E9B698-D9E6-8362-9E1A-FEA2D5ECABB6}"/>
              </a:ext>
            </a:extLst>
          </p:cNvPr>
          <p:cNvSpPr txBox="1"/>
          <p:nvPr/>
        </p:nvSpPr>
        <p:spPr>
          <a:xfrm>
            <a:off x="4973909" y="5028835"/>
            <a:ext cx="1586551" cy="261610"/>
          </a:xfrm>
          <a:prstGeom prst="rect">
            <a:avLst/>
          </a:prstGeom>
          <a:noFill/>
        </p:spPr>
        <p:txBody>
          <a:bodyPr wrap="square">
            <a:spAutoFit/>
          </a:bodyPr>
          <a:lstStyle/>
          <a:p>
            <a:r>
              <a:rPr lang="fi-FI" sz="1100" dirty="0">
                <a:solidFill>
                  <a:schemeClr val="bg1"/>
                </a:solidFill>
              </a:rPr>
              <a:t>Marko Vuorenmaa 2022</a:t>
            </a:r>
            <a:endParaRPr lang="fi-FI" sz="1100" dirty="0"/>
          </a:p>
        </p:txBody>
      </p:sp>
      <p:sp>
        <p:nvSpPr>
          <p:cNvPr id="29" name="TextBox 28">
            <a:extLst>
              <a:ext uri="{FF2B5EF4-FFF2-40B4-BE49-F238E27FC236}">
                <a16:creationId xmlns:a16="http://schemas.microsoft.com/office/drawing/2014/main" id="{5FAF1AA7-6A57-AB46-32DA-0516E324E2F7}"/>
              </a:ext>
            </a:extLst>
          </p:cNvPr>
          <p:cNvSpPr txBox="1"/>
          <p:nvPr/>
        </p:nvSpPr>
        <p:spPr>
          <a:xfrm>
            <a:off x="10435607" y="416517"/>
            <a:ext cx="914399" cy="369332"/>
          </a:xfrm>
          <a:prstGeom prst="rect">
            <a:avLst/>
          </a:prstGeom>
          <a:noFill/>
        </p:spPr>
        <p:txBody>
          <a:bodyPr wrap="square" rtlCol="0">
            <a:spAutoFit/>
          </a:bodyPr>
          <a:lstStyle/>
          <a:p>
            <a:r>
              <a:rPr lang="fi-FI" dirty="0">
                <a:solidFill>
                  <a:schemeClr val="bg1"/>
                </a:solidFill>
              </a:rPr>
              <a:t>Etusivu</a:t>
            </a:r>
          </a:p>
        </p:txBody>
      </p:sp>
      <p:pic>
        <p:nvPicPr>
          <p:cNvPr id="30" name="Picture 29">
            <a:extLst>
              <a:ext uri="{FF2B5EF4-FFF2-40B4-BE49-F238E27FC236}">
                <a16:creationId xmlns:a16="http://schemas.microsoft.com/office/drawing/2014/main" id="{42529822-33D4-C28E-C4BE-95A730AE27E7}"/>
              </a:ext>
            </a:extLst>
          </p:cNvPr>
          <p:cNvPicPr>
            <a:picLocks noChangeAspect="1"/>
          </p:cNvPicPr>
          <p:nvPr/>
        </p:nvPicPr>
        <p:blipFill>
          <a:blip r:embed="rId2"/>
          <a:stretch>
            <a:fillRect/>
          </a:stretch>
        </p:blipFill>
        <p:spPr>
          <a:xfrm>
            <a:off x="8292683" y="601183"/>
            <a:ext cx="3214792" cy="5023112"/>
          </a:xfrm>
          <a:prstGeom prst="rect">
            <a:avLst/>
          </a:prstGeom>
        </p:spPr>
      </p:pic>
      <p:sp>
        <p:nvSpPr>
          <p:cNvPr id="31" name="Rectangle 30">
            <a:extLst>
              <a:ext uri="{FF2B5EF4-FFF2-40B4-BE49-F238E27FC236}">
                <a16:creationId xmlns:a16="http://schemas.microsoft.com/office/drawing/2014/main" id="{0D8DE3AF-55F1-3830-F2B4-E78975EC92AB}"/>
              </a:ext>
            </a:extLst>
          </p:cNvPr>
          <p:cNvSpPr/>
          <p:nvPr/>
        </p:nvSpPr>
        <p:spPr>
          <a:xfrm>
            <a:off x="8299722" y="4772776"/>
            <a:ext cx="3229509" cy="859316"/>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fi-FI"/>
          </a:p>
        </p:txBody>
      </p:sp>
      <p:sp>
        <p:nvSpPr>
          <p:cNvPr id="32" name="Rectangle 31">
            <a:extLst>
              <a:ext uri="{FF2B5EF4-FFF2-40B4-BE49-F238E27FC236}">
                <a16:creationId xmlns:a16="http://schemas.microsoft.com/office/drawing/2014/main" id="{7947C7E1-F1B7-85EA-2CD1-9456784A4540}"/>
              </a:ext>
            </a:extLst>
          </p:cNvPr>
          <p:cNvSpPr/>
          <p:nvPr/>
        </p:nvSpPr>
        <p:spPr>
          <a:xfrm>
            <a:off x="8321478" y="593386"/>
            <a:ext cx="3229509" cy="859316"/>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fi-FI"/>
          </a:p>
        </p:txBody>
      </p:sp>
      <p:pic>
        <p:nvPicPr>
          <p:cNvPr id="33" name="Picture 32">
            <a:extLst>
              <a:ext uri="{FF2B5EF4-FFF2-40B4-BE49-F238E27FC236}">
                <a16:creationId xmlns:a16="http://schemas.microsoft.com/office/drawing/2014/main" id="{313E0271-B029-FCAF-A025-9C4BD61820DC}"/>
              </a:ext>
            </a:extLst>
          </p:cNvPr>
          <p:cNvPicPr>
            <a:picLocks noChangeAspect="1"/>
          </p:cNvPicPr>
          <p:nvPr/>
        </p:nvPicPr>
        <p:blipFill>
          <a:blip r:embed="rId3"/>
          <a:stretch>
            <a:fillRect/>
          </a:stretch>
        </p:blipFill>
        <p:spPr>
          <a:xfrm flipH="1">
            <a:off x="8321478" y="785849"/>
            <a:ext cx="418591" cy="418591"/>
          </a:xfrm>
          <a:prstGeom prst="rect">
            <a:avLst/>
          </a:prstGeom>
        </p:spPr>
      </p:pic>
      <p:sp>
        <p:nvSpPr>
          <p:cNvPr id="34" name="TextBox 33">
            <a:extLst>
              <a:ext uri="{FF2B5EF4-FFF2-40B4-BE49-F238E27FC236}">
                <a16:creationId xmlns:a16="http://schemas.microsoft.com/office/drawing/2014/main" id="{03597F84-4BDD-D2E5-32DA-89E49450B58F}"/>
              </a:ext>
            </a:extLst>
          </p:cNvPr>
          <p:cNvSpPr txBox="1"/>
          <p:nvPr/>
        </p:nvSpPr>
        <p:spPr>
          <a:xfrm>
            <a:off x="9005704" y="5021038"/>
            <a:ext cx="1586551" cy="261610"/>
          </a:xfrm>
          <a:prstGeom prst="rect">
            <a:avLst/>
          </a:prstGeom>
          <a:noFill/>
        </p:spPr>
        <p:txBody>
          <a:bodyPr wrap="square">
            <a:spAutoFit/>
          </a:bodyPr>
          <a:lstStyle/>
          <a:p>
            <a:r>
              <a:rPr lang="fi-FI" sz="1100" dirty="0">
                <a:solidFill>
                  <a:schemeClr val="bg1"/>
                </a:solidFill>
              </a:rPr>
              <a:t>Marko Vuorenmaa 2022</a:t>
            </a:r>
            <a:endParaRPr lang="fi-FI" sz="1100" dirty="0"/>
          </a:p>
        </p:txBody>
      </p:sp>
      <p:sp>
        <p:nvSpPr>
          <p:cNvPr id="21" name="Rectangle 20">
            <a:extLst>
              <a:ext uri="{FF2B5EF4-FFF2-40B4-BE49-F238E27FC236}">
                <a16:creationId xmlns:a16="http://schemas.microsoft.com/office/drawing/2014/main" id="{53CA86E6-755B-6F5A-C267-ED3BE9280B49}"/>
              </a:ext>
            </a:extLst>
          </p:cNvPr>
          <p:cNvSpPr/>
          <p:nvPr/>
        </p:nvSpPr>
        <p:spPr>
          <a:xfrm>
            <a:off x="4462167" y="1468731"/>
            <a:ext cx="2859333" cy="1805765"/>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fi-FI" dirty="0"/>
          </a:p>
        </p:txBody>
      </p:sp>
      <p:sp>
        <p:nvSpPr>
          <p:cNvPr id="48" name="Rectangle 47">
            <a:extLst>
              <a:ext uri="{FF2B5EF4-FFF2-40B4-BE49-F238E27FC236}">
                <a16:creationId xmlns:a16="http://schemas.microsoft.com/office/drawing/2014/main" id="{4A07E310-777A-AF8F-0E62-D2C25DD78B35}"/>
              </a:ext>
            </a:extLst>
          </p:cNvPr>
          <p:cNvSpPr/>
          <p:nvPr/>
        </p:nvSpPr>
        <p:spPr>
          <a:xfrm>
            <a:off x="4474770" y="3298322"/>
            <a:ext cx="2859333" cy="165088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l"/>
            <a:r>
              <a:rPr lang="fi-FI" sz="800" b="0" i="0" dirty="0">
                <a:solidFill>
                  <a:srgbClr val="202122"/>
                </a:solidFill>
                <a:effectLst/>
                <a:latin typeface="Arial" panose="020B0604020202020204" pitchFamily="34" charset="0"/>
              </a:rPr>
              <a:t>Pelissä rakennetaan itse oma kylä käyttäen </a:t>
            </a:r>
            <a:r>
              <a:rPr lang="fi-FI" sz="800" b="0" i="0" u="none" strike="noStrike" dirty="0">
                <a:solidFill>
                  <a:srgbClr val="0645AD"/>
                </a:solidFill>
                <a:effectLst/>
                <a:latin typeface="Arial" panose="020B0604020202020204" pitchFamily="34" charset="0"/>
                <a:hlinkClick r:id="rId4" tooltip="Kulta"/>
              </a:rPr>
              <a:t>kultaa</a:t>
            </a:r>
            <a:r>
              <a:rPr lang="fi-FI" sz="800" b="0" i="0" dirty="0">
                <a:solidFill>
                  <a:srgbClr val="202122"/>
                </a:solidFill>
                <a:effectLst/>
                <a:latin typeface="Arial" panose="020B0604020202020204" pitchFamily="34" charset="0"/>
              </a:rPr>
              <a:t>, jalokiviä, eliksiiriä ja mustaa eliksiiriä. Oman kylän puolustamiseksi voi rakentaa ansoja, </a:t>
            </a:r>
            <a:r>
              <a:rPr lang="fi-FI" sz="800" b="0" i="0" u="none" strike="noStrike" dirty="0">
                <a:solidFill>
                  <a:srgbClr val="0645AD"/>
                </a:solidFill>
                <a:effectLst/>
                <a:latin typeface="Arial" panose="020B0604020202020204" pitchFamily="34" charset="0"/>
                <a:hlinkClick r:id="rId5" tooltip="Muuri"/>
              </a:rPr>
              <a:t>muureja</a:t>
            </a:r>
            <a:r>
              <a:rPr lang="fi-FI" sz="800" b="0" i="0" dirty="0">
                <a:solidFill>
                  <a:srgbClr val="202122"/>
                </a:solidFill>
                <a:effectLst/>
                <a:latin typeface="Arial" panose="020B0604020202020204" pitchFamily="34" charset="0"/>
              </a:rPr>
              <a:t>, puolustuslaitteita sekä klaanilinnan, jossa olevat joukot puolustavat kylääsi. Pelissä voi liittyä klaaneihin, joissa voi lahjoittaa klaanikavereille joukkoja klaanilinnaan. Klaanilaisilta saadut joukot myös puolustavat omaa kylääsi, kun sinne hyökätään. Lisäksi klaaneissa järjestetään sotia ja kilpailuja.</a:t>
            </a:r>
          </a:p>
          <a:p>
            <a:pPr algn="l"/>
            <a:r>
              <a:rPr lang="fi-FI" sz="800" b="0" i="0" dirty="0">
                <a:solidFill>
                  <a:srgbClr val="202122"/>
                </a:solidFill>
                <a:effectLst/>
                <a:latin typeface="Arial" panose="020B0604020202020204" pitchFamily="34" charset="0"/>
              </a:rPr>
              <a:t>Kylän laidalla on kauppias, jolta voi ostaa erilaisia taikaesineitä. Kauppias aukeaa päärakennuksen tasolla kahdeksan.</a:t>
            </a:r>
          </a:p>
        </p:txBody>
      </p:sp>
      <p:sp>
        <p:nvSpPr>
          <p:cNvPr id="50" name="TextBox 49">
            <a:extLst>
              <a:ext uri="{FF2B5EF4-FFF2-40B4-BE49-F238E27FC236}">
                <a16:creationId xmlns:a16="http://schemas.microsoft.com/office/drawing/2014/main" id="{0A92CAC1-3D63-FE1F-E3D8-218C7E2C3664}"/>
              </a:ext>
            </a:extLst>
          </p:cNvPr>
          <p:cNvSpPr txBox="1"/>
          <p:nvPr/>
        </p:nvSpPr>
        <p:spPr>
          <a:xfrm>
            <a:off x="4708274" y="1548882"/>
            <a:ext cx="2467524" cy="1692771"/>
          </a:xfrm>
          <a:prstGeom prst="rect">
            <a:avLst/>
          </a:prstGeom>
          <a:noFill/>
        </p:spPr>
        <p:txBody>
          <a:bodyPr wrap="square" rtlCol="0">
            <a:spAutoFit/>
          </a:bodyPr>
          <a:lstStyle/>
          <a:p>
            <a:pPr algn="l"/>
            <a:r>
              <a:rPr lang="fi-FI" sz="800" b="0" i="0" dirty="0">
                <a:solidFill>
                  <a:srgbClr val="202122"/>
                </a:solidFill>
                <a:effectLst/>
                <a:latin typeface="Arial" panose="020B0604020202020204" pitchFamily="34" charset="0"/>
              </a:rPr>
              <a:t>Pelissä rakennetaan itse oma kylä käyttäen </a:t>
            </a:r>
            <a:r>
              <a:rPr lang="fi-FI" sz="800" b="0" i="0" u="none" strike="noStrike" dirty="0">
                <a:solidFill>
                  <a:srgbClr val="0645AD"/>
                </a:solidFill>
                <a:effectLst/>
                <a:latin typeface="Arial" panose="020B0604020202020204" pitchFamily="34" charset="0"/>
                <a:hlinkClick r:id="rId4" tooltip="Kulta"/>
              </a:rPr>
              <a:t>kultaa</a:t>
            </a:r>
            <a:r>
              <a:rPr lang="fi-FI" sz="800" b="0" i="0" dirty="0">
                <a:solidFill>
                  <a:srgbClr val="202122"/>
                </a:solidFill>
                <a:effectLst/>
                <a:latin typeface="Arial" panose="020B0604020202020204" pitchFamily="34" charset="0"/>
              </a:rPr>
              <a:t>, jalokiviä, eliksiiriä ja mustaa eliksiiriä. Oman kylän puolustamiseksi voi rakentaa ansoja, </a:t>
            </a:r>
            <a:r>
              <a:rPr lang="fi-FI" sz="800" b="0" i="0" u="none" strike="noStrike" dirty="0">
                <a:solidFill>
                  <a:srgbClr val="0645AD"/>
                </a:solidFill>
                <a:effectLst/>
                <a:latin typeface="Arial" panose="020B0604020202020204" pitchFamily="34" charset="0"/>
                <a:hlinkClick r:id="rId5" tooltip="Muuri"/>
              </a:rPr>
              <a:t>muureja</a:t>
            </a:r>
            <a:r>
              <a:rPr lang="fi-FI" sz="800" b="0" i="0" dirty="0">
                <a:solidFill>
                  <a:srgbClr val="202122"/>
                </a:solidFill>
                <a:effectLst/>
                <a:latin typeface="Arial" panose="020B0604020202020204" pitchFamily="34" charset="0"/>
              </a:rPr>
              <a:t>, puolustuslaitteita sekä klaanilinnan, jossa olevat joukot puolustavat kylääsi. Pelissä voi liittyä klaaneihin, joissa voi lahjoittaa klaanikavereille joukkoja klaanilinnaan. Klaanilaisilta saadut joukot myös puolustavat omaa kylääsi, kun sinne hyökätään. Lisäksi klaaneissa järjestetään sotia ja kilpailuja.</a:t>
            </a:r>
          </a:p>
          <a:p>
            <a:pPr algn="l"/>
            <a:r>
              <a:rPr lang="fi-FI" sz="800" b="0" i="0" dirty="0">
                <a:solidFill>
                  <a:srgbClr val="202122"/>
                </a:solidFill>
                <a:effectLst/>
                <a:latin typeface="Arial" panose="020B0604020202020204" pitchFamily="34" charset="0"/>
              </a:rPr>
              <a:t>Kylän laidalla on kauppias, jolta voi ostaa erilaisia taikaesineitä. Kauppias aukeaa päärakennuksen tasolla kahdeksan.</a:t>
            </a:r>
          </a:p>
        </p:txBody>
      </p:sp>
      <p:pic>
        <p:nvPicPr>
          <p:cNvPr id="51" name="Picture 50">
            <a:extLst>
              <a:ext uri="{FF2B5EF4-FFF2-40B4-BE49-F238E27FC236}">
                <a16:creationId xmlns:a16="http://schemas.microsoft.com/office/drawing/2014/main" id="{F4588163-FE5C-F9DB-ECAF-F98BE7695205}"/>
              </a:ext>
            </a:extLst>
          </p:cNvPr>
          <p:cNvPicPr>
            <a:picLocks noChangeAspect="1"/>
          </p:cNvPicPr>
          <p:nvPr/>
        </p:nvPicPr>
        <p:blipFill>
          <a:blip r:embed="rId6"/>
          <a:stretch>
            <a:fillRect/>
          </a:stretch>
        </p:blipFill>
        <p:spPr>
          <a:xfrm>
            <a:off x="8740069" y="1484645"/>
            <a:ext cx="2393445" cy="1400877"/>
          </a:xfrm>
          <a:prstGeom prst="rect">
            <a:avLst/>
          </a:prstGeom>
        </p:spPr>
      </p:pic>
      <p:pic>
        <p:nvPicPr>
          <p:cNvPr id="52" name="Picture 51">
            <a:extLst>
              <a:ext uri="{FF2B5EF4-FFF2-40B4-BE49-F238E27FC236}">
                <a16:creationId xmlns:a16="http://schemas.microsoft.com/office/drawing/2014/main" id="{03711B47-3F0C-8E23-599F-297988801B26}"/>
              </a:ext>
            </a:extLst>
          </p:cNvPr>
          <p:cNvPicPr>
            <a:picLocks noChangeAspect="1"/>
          </p:cNvPicPr>
          <p:nvPr/>
        </p:nvPicPr>
        <p:blipFill>
          <a:blip r:embed="rId7"/>
          <a:stretch>
            <a:fillRect/>
          </a:stretch>
        </p:blipFill>
        <p:spPr>
          <a:xfrm>
            <a:off x="8759057" y="3090264"/>
            <a:ext cx="2393445" cy="1340865"/>
          </a:xfrm>
          <a:prstGeom prst="rect">
            <a:avLst/>
          </a:prstGeom>
        </p:spPr>
      </p:pic>
    </p:spTree>
    <p:extLst>
      <p:ext uri="{BB962C8B-B14F-4D97-AF65-F5344CB8AC3E}">
        <p14:creationId xmlns:p14="http://schemas.microsoft.com/office/powerpoint/2010/main" val="10809076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527BB5C-1036-1B6C-0086-C962863C07F6}"/>
              </a:ext>
            </a:extLst>
          </p:cNvPr>
          <p:cNvSpPr txBox="1"/>
          <p:nvPr/>
        </p:nvSpPr>
        <p:spPr>
          <a:xfrm>
            <a:off x="5346205" y="413692"/>
            <a:ext cx="914399" cy="369332"/>
          </a:xfrm>
          <a:prstGeom prst="rect">
            <a:avLst/>
          </a:prstGeom>
          <a:noFill/>
        </p:spPr>
        <p:txBody>
          <a:bodyPr wrap="square" rtlCol="0">
            <a:spAutoFit/>
          </a:bodyPr>
          <a:lstStyle/>
          <a:p>
            <a:r>
              <a:rPr lang="fi-FI" dirty="0">
                <a:solidFill>
                  <a:schemeClr val="bg1"/>
                </a:solidFill>
              </a:rPr>
              <a:t>Etusivu</a:t>
            </a:r>
          </a:p>
        </p:txBody>
      </p:sp>
      <p:pic>
        <p:nvPicPr>
          <p:cNvPr id="3" name="Picture 2">
            <a:extLst>
              <a:ext uri="{FF2B5EF4-FFF2-40B4-BE49-F238E27FC236}">
                <a16:creationId xmlns:a16="http://schemas.microsoft.com/office/drawing/2014/main" id="{968B4A6C-322F-4B3D-800D-CC28D8B45635}"/>
              </a:ext>
            </a:extLst>
          </p:cNvPr>
          <p:cNvPicPr>
            <a:picLocks noChangeAspect="1"/>
          </p:cNvPicPr>
          <p:nvPr/>
        </p:nvPicPr>
        <p:blipFill>
          <a:blip r:embed="rId2"/>
          <a:stretch>
            <a:fillRect/>
          </a:stretch>
        </p:blipFill>
        <p:spPr>
          <a:xfrm>
            <a:off x="3210320" y="590561"/>
            <a:ext cx="3214792" cy="5023112"/>
          </a:xfrm>
          <a:prstGeom prst="rect">
            <a:avLst/>
          </a:prstGeom>
        </p:spPr>
      </p:pic>
      <p:sp>
        <p:nvSpPr>
          <p:cNvPr id="4" name="Rectangle 3">
            <a:extLst>
              <a:ext uri="{FF2B5EF4-FFF2-40B4-BE49-F238E27FC236}">
                <a16:creationId xmlns:a16="http://schemas.microsoft.com/office/drawing/2014/main" id="{E5DBA936-04AE-9B08-F9F4-AF63877FFD72}"/>
              </a:ext>
            </a:extLst>
          </p:cNvPr>
          <p:cNvSpPr/>
          <p:nvPr/>
        </p:nvSpPr>
        <p:spPr>
          <a:xfrm>
            <a:off x="3210320" y="4769951"/>
            <a:ext cx="3229509" cy="859316"/>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fi-FI"/>
          </a:p>
        </p:txBody>
      </p:sp>
      <p:sp>
        <p:nvSpPr>
          <p:cNvPr id="5" name="Rectangle 4">
            <a:extLst>
              <a:ext uri="{FF2B5EF4-FFF2-40B4-BE49-F238E27FC236}">
                <a16:creationId xmlns:a16="http://schemas.microsoft.com/office/drawing/2014/main" id="{867A4C1F-D4FC-CBE8-AA0F-385317EEE9E2}"/>
              </a:ext>
            </a:extLst>
          </p:cNvPr>
          <p:cNvSpPr/>
          <p:nvPr/>
        </p:nvSpPr>
        <p:spPr>
          <a:xfrm>
            <a:off x="3232076" y="590561"/>
            <a:ext cx="3229509" cy="859316"/>
          </a:xfrm>
          <a:prstGeom prst="rect">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fi-FI"/>
          </a:p>
        </p:txBody>
      </p:sp>
      <p:pic>
        <p:nvPicPr>
          <p:cNvPr id="6" name="Picture 5">
            <a:extLst>
              <a:ext uri="{FF2B5EF4-FFF2-40B4-BE49-F238E27FC236}">
                <a16:creationId xmlns:a16="http://schemas.microsoft.com/office/drawing/2014/main" id="{045E9A56-12A5-D57E-8403-D5AB2FB2582D}"/>
              </a:ext>
            </a:extLst>
          </p:cNvPr>
          <p:cNvPicPr>
            <a:picLocks noChangeAspect="1"/>
          </p:cNvPicPr>
          <p:nvPr/>
        </p:nvPicPr>
        <p:blipFill>
          <a:blip r:embed="rId3"/>
          <a:stretch>
            <a:fillRect/>
          </a:stretch>
        </p:blipFill>
        <p:spPr>
          <a:xfrm flipH="1">
            <a:off x="3232076" y="783024"/>
            <a:ext cx="418591" cy="418591"/>
          </a:xfrm>
          <a:prstGeom prst="rect">
            <a:avLst/>
          </a:prstGeom>
        </p:spPr>
      </p:pic>
      <p:sp>
        <p:nvSpPr>
          <p:cNvPr id="7" name="TextBox 6">
            <a:extLst>
              <a:ext uri="{FF2B5EF4-FFF2-40B4-BE49-F238E27FC236}">
                <a16:creationId xmlns:a16="http://schemas.microsoft.com/office/drawing/2014/main" id="{EA237701-9D86-519A-53E6-AE62C13E2340}"/>
              </a:ext>
            </a:extLst>
          </p:cNvPr>
          <p:cNvSpPr txBox="1"/>
          <p:nvPr/>
        </p:nvSpPr>
        <p:spPr>
          <a:xfrm>
            <a:off x="3916302" y="5018213"/>
            <a:ext cx="1586551" cy="261610"/>
          </a:xfrm>
          <a:prstGeom prst="rect">
            <a:avLst/>
          </a:prstGeom>
          <a:noFill/>
        </p:spPr>
        <p:txBody>
          <a:bodyPr wrap="square">
            <a:spAutoFit/>
          </a:bodyPr>
          <a:lstStyle/>
          <a:p>
            <a:r>
              <a:rPr lang="fi-FI" sz="1100" dirty="0">
                <a:solidFill>
                  <a:schemeClr val="bg1"/>
                </a:solidFill>
              </a:rPr>
              <a:t>Marko Vuorenmaa 2022</a:t>
            </a:r>
            <a:endParaRPr lang="fi-FI" sz="1100" dirty="0"/>
          </a:p>
        </p:txBody>
      </p:sp>
      <p:sp>
        <p:nvSpPr>
          <p:cNvPr id="8" name="Rectangle 7">
            <a:extLst>
              <a:ext uri="{FF2B5EF4-FFF2-40B4-BE49-F238E27FC236}">
                <a16:creationId xmlns:a16="http://schemas.microsoft.com/office/drawing/2014/main" id="{82B269E2-DE0B-E327-2644-BE54BD1759FB}"/>
              </a:ext>
            </a:extLst>
          </p:cNvPr>
          <p:cNvSpPr/>
          <p:nvPr/>
        </p:nvSpPr>
        <p:spPr>
          <a:xfrm>
            <a:off x="3673813" y="1658391"/>
            <a:ext cx="2346034" cy="984912"/>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endParaRPr lang="fi-FI"/>
          </a:p>
        </p:txBody>
      </p:sp>
      <p:sp>
        <p:nvSpPr>
          <p:cNvPr id="11" name="TextBox 10">
            <a:extLst>
              <a:ext uri="{FF2B5EF4-FFF2-40B4-BE49-F238E27FC236}">
                <a16:creationId xmlns:a16="http://schemas.microsoft.com/office/drawing/2014/main" id="{831C0C01-DF70-EF88-E810-8142973B8AFD}"/>
              </a:ext>
            </a:extLst>
          </p:cNvPr>
          <p:cNvSpPr txBox="1"/>
          <p:nvPr/>
        </p:nvSpPr>
        <p:spPr>
          <a:xfrm>
            <a:off x="3845263" y="1689196"/>
            <a:ext cx="2250737" cy="954107"/>
          </a:xfrm>
          <a:prstGeom prst="rect">
            <a:avLst/>
          </a:prstGeom>
          <a:noFill/>
        </p:spPr>
        <p:txBody>
          <a:bodyPr wrap="square" rtlCol="0">
            <a:spAutoFit/>
          </a:bodyPr>
          <a:lstStyle/>
          <a:p>
            <a:r>
              <a:rPr lang="fi-FI" sz="800" dirty="0"/>
              <a:t>Clash of </a:t>
            </a:r>
            <a:r>
              <a:rPr lang="fi-FI" sz="800" dirty="0" err="1"/>
              <a:t>clan</a:t>
            </a:r>
            <a:r>
              <a:rPr lang="fi-FI" sz="800" dirty="0"/>
              <a:t> peliin kuuluu monia erilaisia sotastrategioita,</a:t>
            </a:r>
          </a:p>
          <a:p>
            <a:r>
              <a:rPr lang="fi-FI" sz="800" dirty="0"/>
              <a:t> pelaajat tekevät niitä itse </a:t>
            </a:r>
          </a:p>
          <a:p>
            <a:r>
              <a:rPr lang="fi-FI" sz="800" dirty="0"/>
              <a:t>ja eri strategioista on lukuisia </a:t>
            </a:r>
          </a:p>
          <a:p>
            <a:r>
              <a:rPr lang="fi-FI" sz="800" dirty="0"/>
              <a:t>variaatioita, seuraavista linkeistä</a:t>
            </a:r>
          </a:p>
          <a:p>
            <a:r>
              <a:rPr lang="fi-FI" sz="800" dirty="0"/>
              <a:t> pääset tutustumaan suosituimpiin ja </a:t>
            </a:r>
          </a:p>
          <a:p>
            <a:r>
              <a:rPr lang="fi-FI" sz="800" dirty="0"/>
              <a:t>tehokkaimpiin strategioihin</a:t>
            </a:r>
          </a:p>
        </p:txBody>
      </p:sp>
      <p:sp>
        <p:nvSpPr>
          <p:cNvPr id="12" name="Rectangle 11">
            <a:extLst>
              <a:ext uri="{FF2B5EF4-FFF2-40B4-BE49-F238E27FC236}">
                <a16:creationId xmlns:a16="http://schemas.microsoft.com/office/drawing/2014/main" id="{F42EF595-76A7-BEF2-A17F-529DAC679349}"/>
              </a:ext>
            </a:extLst>
          </p:cNvPr>
          <p:cNvSpPr/>
          <p:nvPr/>
        </p:nvSpPr>
        <p:spPr>
          <a:xfrm>
            <a:off x="3346666" y="2695703"/>
            <a:ext cx="3000327" cy="1466593"/>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marL="285750" indent="-285750" algn="ctr">
              <a:buFont typeface="Arial" panose="020B0604020202020204" pitchFamily="34" charset="0"/>
              <a:buChar char="•"/>
            </a:pPr>
            <a:endParaRPr lang="fi-FI"/>
          </a:p>
        </p:txBody>
      </p:sp>
      <p:sp>
        <p:nvSpPr>
          <p:cNvPr id="13" name="TextBox 12">
            <a:extLst>
              <a:ext uri="{FF2B5EF4-FFF2-40B4-BE49-F238E27FC236}">
                <a16:creationId xmlns:a16="http://schemas.microsoft.com/office/drawing/2014/main" id="{F8033E30-F3C9-B9CC-2FC1-B39D604A19B2}"/>
              </a:ext>
            </a:extLst>
          </p:cNvPr>
          <p:cNvSpPr txBox="1"/>
          <p:nvPr/>
        </p:nvSpPr>
        <p:spPr>
          <a:xfrm>
            <a:off x="3836293" y="2919225"/>
            <a:ext cx="2603536" cy="1061829"/>
          </a:xfrm>
          <a:prstGeom prst="rect">
            <a:avLst/>
          </a:prstGeom>
          <a:noFill/>
        </p:spPr>
        <p:txBody>
          <a:bodyPr wrap="square" rtlCol="0">
            <a:spAutoFit/>
          </a:bodyPr>
          <a:lstStyle/>
          <a:p>
            <a:pPr marL="285750" indent="-285750">
              <a:buFont typeface="Arial" panose="020B0604020202020204" pitchFamily="34" charset="0"/>
              <a:buChar char="•"/>
            </a:pPr>
            <a:r>
              <a:rPr lang="fi-FI" sz="900" dirty="0" err="1"/>
              <a:t>Lavaloon</a:t>
            </a:r>
            <a:endParaRPr lang="fi-FI" sz="900" dirty="0"/>
          </a:p>
          <a:p>
            <a:pPr marL="285750" indent="-285750">
              <a:buFont typeface="Arial" panose="020B0604020202020204" pitchFamily="34" charset="0"/>
              <a:buChar char="•"/>
            </a:pPr>
            <a:r>
              <a:rPr lang="fi-FI" sz="900" dirty="0" err="1"/>
              <a:t>Superdragons</a:t>
            </a:r>
            <a:endParaRPr lang="fi-FI" sz="900" dirty="0"/>
          </a:p>
          <a:p>
            <a:pPr marL="285750" indent="-285750">
              <a:buFont typeface="Arial" panose="020B0604020202020204" pitchFamily="34" charset="0"/>
              <a:buChar char="•"/>
            </a:pPr>
            <a:r>
              <a:rPr lang="fi-FI" sz="900" dirty="0" err="1"/>
              <a:t>Dragonriders</a:t>
            </a:r>
            <a:endParaRPr lang="fi-FI" sz="900" dirty="0"/>
          </a:p>
          <a:p>
            <a:pPr marL="285750" indent="-285750">
              <a:buFont typeface="Arial" panose="020B0604020202020204" pitchFamily="34" charset="0"/>
              <a:buChar char="•"/>
            </a:pPr>
            <a:r>
              <a:rPr lang="fi-FI" sz="900" dirty="0" err="1"/>
              <a:t>Superbowlers</a:t>
            </a:r>
            <a:endParaRPr lang="fi-FI" sz="900" dirty="0"/>
          </a:p>
          <a:p>
            <a:pPr marL="285750" indent="-285750">
              <a:buFont typeface="Arial" panose="020B0604020202020204" pitchFamily="34" charset="0"/>
              <a:buChar char="•"/>
            </a:pPr>
            <a:r>
              <a:rPr lang="fi-FI" sz="900" dirty="0" err="1"/>
              <a:t>Hog</a:t>
            </a:r>
            <a:r>
              <a:rPr lang="fi-FI" sz="900" dirty="0"/>
              <a:t>/</a:t>
            </a:r>
            <a:r>
              <a:rPr lang="fi-FI" sz="900" dirty="0" err="1"/>
              <a:t>miners</a:t>
            </a:r>
            <a:endParaRPr lang="fi-FI" sz="900" dirty="0"/>
          </a:p>
          <a:p>
            <a:pPr marL="285750" indent="-285750">
              <a:buFont typeface="Arial" panose="020B0604020202020204" pitchFamily="34" charset="0"/>
              <a:buChar char="•"/>
            </a:pPr>
            <a:r>
              <a:rPr lang="fi-FI" sz="900" dirty="0"/>
              <a:t>Pekka </a:t>
            </a:r>
            <a:r>
              <a:rPr lang="fi-FI" sz="900" dirty="0" err="1"/>
              <a:t>smash</a:t>
            </a:r>
            <a:endParaRPr lang="fi-FI" sz="900" dirty="0"/>
          </a:p>
          <a:p>
            <a:pPr marL="285750" indent="-285750">
              <a:buFont typeface="Arial" panose="020B0604020202020204" pitchFamily="34" charset="0"/>
              <a:buChar char="•"/>
            </a:pPr>
            <a:endParaRPr lang="fi-FI" sz="900" dirty="0"/>
          </a:p>
        </p:txBody>
      </p:sp>
    </p:spTree>
    <p:extLst>
      <p:ext uri="{BB962C8B-B14F-4D97-AF65-F5344CB8AC3E}">
        <p14:creationId xmlns:p14="http://schemas.microsoft.com/office/powerpoint/2010/main" val="366863652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6994</TotalTime>
  <Words>536</Words>
  <Application>Microsoft Office PowerPoint</Application>
  <PresentationFormat>Widescreen</PresentationFormat>
  <Paragraphs>66</Paragraphs>
  <Slides>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Gill Sans Nova Ultra Bold</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Marko Vuorenmaa</dc:creator>
  <cp:lastModifiedBy>Marko Vuorenmaa</cp:lastModifiedBy>
  <cp:revision>2</cp:revision>
  <dcterms:created xsi:type="dcterms:W3CDTF">2022-05-17T19:11:20Z</dcterms:created>
  <dcterms:modified xsi:type="dcterms:W3CDTF">2022-05-22T15:45:24Z</dcterms:modified>
</cp:coreProperties>
</file>

<file path=docProps/thumbnail.jpeg>
</file>